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notesSlides/notesSlide2.xml" ContentType="application/vnd.openxmlformats-officedocument.presentationml.notesSlide+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4.xml" ContentType="application/vnd.openxmlformats-officedocument.presentationml.notesSlide+xml"/>
  <Override PartName="/ppt/tags/tag57.xml" ContentType="application/vnd.openxmlformats-officedocument.presentationml.tags+xml"/>
  <Override PartName="/ppt/notesSlides/notesSlide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6.xml" ContentType="application/vnd.openxmlformats-officedocument.presentationml.notesSlide+xml"/>
  <Override PartName="/ppt/tags/tag75.xml" ContentType="application/vnd.openxmlformats-officedocument.presentationml.tags+xml"/>
  <Override PartName="/ppt/notesSlides/notesSlide7.xml" ContentType="application/vnd.openxmlformats-officedocument.presentationml.notesSlide+xml"/>
  <Override PartName="/ppt/tags/tag76.xml" ContentType="application/vnd.openxmlformats-officedocument.presentationml.tags+xml"/>
  <Override PartName="/ppt/notesSlides/notesSlide8.xml" ContentType="application/vnd.openxmlformats-officedocument.presentationml.notesSlide+xml"/>
  <Override PartName="/ppt/tags/tag77.xml" ContentType="application/vnd.openxmlformats-officedocument.presentationml.tags+xml"/>
  <Override PartName="/ppt/notesSlides/notesSlide9.xml" ContentType="application/vnd.openxmlformats-officedocument.presentationml.notesSlide+xml"/>
  <Override PartName="/ppt/tags/tag78.xml" ContentType="application/vnd.openxmlformats-officedocument.presentationml.tags+xml"/>
  <Override PartName="/ppt/notesSlides/notesSlide10.xml" ContentType="application/vnd.openxmlformats-officedocument.presentationml.notesSlide+xml"/>
  <Override PartName="/ppt/tags/tag79.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notesSlides/notesSlide19.xml" ContentType="application/vnd.openxmlformats-officedocument.presentationml.notesSlide+xml"/>
  <Override PartName="/ppt/tags/tag88.xml" ContentType="application/vnd.openxmlformats-officedocument.presentationml.tags+xml"/>
  <Override PartName="/ppt/notesSlides/notesSlide20.xml" ContentType="application/vnd.openxmlformats-officedocument.presentationml.notesSlide+xml"/>
  <Override PartName="/ppt/tags/tag89.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notesSlides/notesSlide22.xml" ContentType="application/vnd.openxmlformats-officedocument.presentationml.notesSlide+xml"/>
  <Override PartName="/ppt/tags/tag91.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4.xml" ContentType="application/vnd.openxmlformats-officedocument.presentationml.notesSlide+xml"/>
  <Override PartName="/ppt/tags/tag116.xml" ContentType="application/vnd.openxmlformats-officedocument.presentationml.tags+xml"/>
  <Override PartName="/ppt/notesSlides/notesSlide25.xml" ContentType="application/vnd.openxmlformats-officedocument.presentationml.notesSlide+xml"/>
  <Override PartName="/ppt/tags/tag117.xml" ContentType="application/vnd.openxmlformats-officedocument.presentationml.tags+xml"/>
  <Override PartName="/ppt/notesSlides/notesSlide26.xml" ContentType="application/vnd.openxmlformats-officedocument.presentationml.notesSlide+xml"/>
  <Override PartName="/ppt/tags/tag118.xml" ContentType="application/vnd.openxmlformats-officedocument.presentationml.tags+xml"/>
  <Override PartName="/ppt/notesSlides/notesSlide27.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8.xml" ContentType="application/vnd.openxmlformats-officedocument.presentationml.notesSlide+xml"/>
  <Override PartName="/ppt/tags/tag143.xml" ContentType="application/vnd.openxmlformats-officedocument.presentationml.tags+xml"/>
  <Override PartName="/ppt/notesSlides/notesSlide29.xml" ContentType="application/vnd.openxmlformats-officedocument.presentationml.notesSlide+xml"/>
  <Override PartName="/ppt/tags/tag144.xml" ContentType="application/vnd.openxmlformats-officedocument.presentationml.tags+xml"/>
  <Override PartName="/ppt/notesSlides/notesSlide30.xml" ContentType="application/vnd.openxmlformats-officedocument.presentationml.notesSlide+xml"/>
  <Override PartName="/ppt/tags/tag145.xml" ContentType="application/vnd.openxmlformats-officedocument.presentationml.tags+xml"/>
  <Override PartName="/ppt/notesSlides/notesSlide31.xml" ContentType="application/vnd.openxmlformats-officedocument.presentationml.notesSlide+xml"/>
  <Override PartName="/ppt/tags/tag146.xml" ContentType="application/vnd.openxmlformats-officedocument.presentationml.tags+xml"/>
  <Override PartName="/ppt/notesSlides/notesSlide32.xml" ContentType="application/vnd.openxmlformats-officedocument.presentationml.notesSlide+xml"/>
  <Override PartName="/ppt/tags/tag147.xml" ContentType="application/vnd.openxmlformats-officedocument.presentationml.tags+xml"/>
  <Override PartName="/ppt/notesSlides/notesSlide33.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34.xml" ContentType="application/vnd.openxmlformats-officedocument.presentationml.notesSlide+xml"/>
  <Override PartName="/ppt/tags/tag172.xml" ContentType="application/vnd.openxmlformats-officedocument.presentationml.tags+xml"/>
  <Override PartName="/ppt/notesSlides/notesSlide35.xml" ContentType="application/vnd.openxmlformats-officedocument.presentationml.notesSlide+xml"/>
  <Override PartName="/ppt/tags/tag173.xml" ContentType="application/vnd.openxmlformats-officedocument.presentationml.tags+xml"/>
  <Override PartName="/ppt/notesSlides/notesSlide36.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37.xml" ContentType="application/vnd.openxmlformats-officedocument.presentationml.notesSlide+xml"/>
  <Override PartName="/ppt/tags/tag198.xml" ContentType="application/vnd.openxmlformats-officedocument.presentationml.tags+xml"/>
  <Override PartName="/ppt/notesSlides/notesSlide38.xml" ContentType="application/vnd.openxmlformats-officedocument.presentationml.notesSlide+xml"/>
  <Override PartName="/ppt/tags/tag199.xml" ContentType="application/vnd.openxmlformats-officedocument.presentationml.tags+xml"/>
  <Override PartName="/ppt/notesSlides/notesSlide39.xml" ContentType="application/vnd.openxmlformats-officedocument.presentationml.notesSlide+xml"/>
  <Override PartName="/ppt/tags/tag200.xml" ContentType="application/vnd.openxmlformats-officedocument.presentationml.tags+xml"/>
  <Override PartName="/ppt/notesSlides/notesSlide40.xml" ContentType="application/vnd.openxmlformats-officedocument.presentationml.notesSlide+xml"/>
  <Override PartName="/ppt/tags/tag201.xml" ContentType="application/vnd.openxmlformats-officedocument.presentationml.tags+xml"/>
  <Override PartName="/ppt/notesSlides/notesSlide41.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07" r:id="rId1"/>
  </p:sldMasterIdLst>
  <p:notesMasterIdLst>
    <p:notesMasterId r:id="rId54"/>
  </p:notesMasterIdLst>
  <p:handoutMasterIdLst>
    <p:handoutMasterId r:id="rId55"/>
  </p:handoutMasterIdLst>
  <p:sldIdLst>
    <p:sldId id="269" r:id="rId2"/>
    <p:sldId id="438" r:id="rId3"/>
    <p:sldId id="692" r:id="rId4"/>
    <p:sldId id="650" r:id="rId5"/>
    <p:sldId id="453" r:id="rId6"/>
    <p:sldId id="691" r:id="rId7"/>
    <p:sldId id="651" r:id="rId8"/>
    <p:sldId id="652" r:id="rId9"/>
    <p:sldId id="654" r:id="rId10"/>
    <p:sldId id="655" r:id="rId11"/>
    <p:sldId id="646" r:id="rId12"/>
    <p:sldId id="649" r:id="rId13"/>
    <p:sldId id="679" r:id="rId14"/>
    <p:sldId id="680" r:id="rId15"/>
    <p:sldId id="681" r:id="rId16"/>
    <p:sldId id="682" r:id="rId17"/>
    <p:sldId id="683" r:id="rId18"/>
    <p:sldId id="684" r:id="rId19"/>
    <p:sldId id="685" r:id="rId20"/>
    <p:sldId id="686" r:id="rId21"/>
    <p:sldId id="687" r:id="rId22"/>
    <p:sldId id="688" r:id="rId23"/>
    <p:sldId id="657" r:id="rId24"/>
    <p:sldId id="656" r:id="rId25"/>
    <p:sldId id="658" r:id="rId26"/>
    <p:sldId id="659" r:id="rId27"/>
    <p:sldId id="689" r:id="rId28"/>
    <p:sldId id="660" r:id="rId29"/>
    <p:sldId id="561" r:id="rId30"/>
    <p:sldId id="598" r:id="rId31"/>
    <p:sldId id="661" r:id="rId32"/>
    <p:sldId id="662" r:id="rId33"/>
    <p:sldId id="663" r:id="rId34"/>
    <p:sldId id="664" r:id="rId35"/>
    <p:sldId id="665" r:id="rId36"/>
    <p:sldId id="666" r:id="rId37"/>
    <p:sldId id="667" r:id="rId38"/>
    <p:sldId id="668" r:id="rId39"/>
    <p:sldId id="669" r:id="rId40"/>
    <p:sldId id="670" r:id="rId41"/>
    <p:sldId id="645" r:id="rId42"/>
    <p:sldId id="673" r:id="rId43"/>
    <p:sldId id="671" r:id="rId44"/>
    <p:sldId id="672" r:id="rId45"/>
    <p:sldId id="674" r:id="rId46"/>
    <p:sldId id="675" r:id="rId47"/>
    <p:sldId id="676" r:id="rId48"/>
    <p:sldId id="562" r:id="rId49"/>
    <p:sldId id="634" r:id="rId50"/>
    <p:sldId id="677" r:id="rId51"/>
    <p:sldId id="678" r:id="rId52"/>
    <p:sldId id="690" r:id="rId53"/>
  </p:sldIdLst>
  <p:sldSz cx="9144000" cy="6858000" type="screen4x3"/>
  <p:notesSz cx="6797675" cy="9926638"/>
  <p:custDataLst>
    <p:tags r:id="rId56"/>
  </p:custDataLst>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5"/>
    <a:srgbClr val="008000"/>
    <a:srgbClr val="9AC6AA"/>
    <a:srgbClr val="E0DEB2"/>
    <a:srgbClr val="99B9A6"/>
    <a:srgbClr val="D9E5DE"/>
    <a:srgbClr val="415055"/>
    <a:srgbClr val="FD4E41"/>
    <a:srgbClr val="41555A"/>
    <a:srgbClr val="465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9879" autoAdjust="0"/>
  </p:normalViewPr>
  <p:slideViewPr>
    <p:cSldViewPr snapToGrid="0" snapToObjects="1">
      <p:cViewPr varScale="1">
        <p:scale>
          <a:sx n="111" d="100"/>
          <a:sy n="111" d="100"/>
        </p:scale>
        <p:origin x="165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228" y="-96"/>
      </p:cViewPr>
      <p:guideLst>
        <p:guide orient="horz" pos="3125"/>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780" tIns="45890" rIns="91780" bIns="45890" numCol="1" anchor="t" anchorCtr="0" compatLnSpc="1">
            <a:prstTxWarp prst="textNoShape">
              <a:avLst/>
            </a:prstTxWarp>
          </a:bodyPr>
          <a:lstStyle>
            <a:lvl1pPr eaLnBrk="1" hangingPunct="1">
              <a:defRPr sz="1200">
                <a:latin typeface="Arial" charset="0"/>
              </a:defRPr>
            </a:lvl1pPr>
          </a:lstStyle>
          <a:p>
            <a:pPr>
              <a:defRPr/>
            </a:pPr>
            <a:endParaRPr lang="de-DE"/>
          </a:p>
        </p:txBody>
      </p:sp>
      <p:sp>
        <p:nvSpPr>
          <p:cNvPr id="6041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780" tIns="45890" rIns="91780" bIns="45890" numCol="1" anchor="t" anchorCtr="0" compatLnSpc="1">
            <a:prstTxWarp prst="textNoShape">
              <a:avLst/>
            </a:prstTxWarp>
          </a:bodyPr>
          <a:lstStyle>
            <a:lvl1pPr algn="r" eaLnBrk="1" hangingPunct="1">
              <a:defRPr sz="1200">
                <a:latin typeface="Arial" charset="0"/>
              </a:defRPr>
            </a:lvl1pPr>
          </a:lstStyle>
          <a:p>
            <a:pPr>
              <a:defRPr/>
            </a:pPr>
            <a:endParaRPr lang="de-DE"/>
          </a:p>
        </p:txBody>
      </p:sp>
      <p:sp>
        <p:nvSpPr>
          <p:cNvPr id="6042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780" tIns="45890" rIns="91780" bIns="45890" numCol="1" anchor="b" anchorCtr="0" compatLnSpc="1">
            <a:prstTxWarp prst="textNoShape">
              <a:avLst/>
            </a:prstTxWarp>
          </a:bodyPr>
          <a:lstStyle>
            <a:lvl1pPr eaLnBrk="1" hangingPunct="1">
              <a:defRPr sz="1200">
                <a:latin typeface="Arial" charset="0"/>
              </a:defRPr>
            </a:lvl1pPr>
          </a:lstStyle>
          <a:p>
            <a:pPr>
              <a:defRPr/>
            </a:pPr>
            <a:endParaRPr lang="de-DE"/>
          </a:p>
        </p:txBody>
      </p:sp>
      <p:sp>
        <p:nvSpPr>
          <p:cNvPr id="6042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780" tIns="45890" rIns="91780" bIns="45890" numCol="1" anchor="b" anchorCtr="0" compatLnSpc="1">
            <a:prstTxWarp prst="textNoShape">
              <a:avLst/>
            </a:prstTxWarp>
          </a:bodyPr>
          <a:lstStyle>
            <a:lvl1pPr algn="r" eaLnBrk="1" hangingPunct="1">
              <a:defRPr sz="1200"/>
            </a:lvl1pPr>
          </a:lstStyle>
          <a:p>
            <a:fld id="{FDC45731-0086-4B26-A565-ACB9AFA7F765}" type="slidenum">
              <a:rPr lang="de-DE" altLang="de-DE"/>
              <a:pPr/>
              <a:t>‹Nr.›</a:t>
            </a:fld>
            <a:endParaRPr lang="de-DE" altLang="de-DE"/>
          </a:p>
        </p:txBody>
      </p:sp>
    </p:spTree>
    <p:extLst>
      <p:ext uri="{BB962C8B-B14F-4D97-AF65-F5344CB8AC3E}">
        <p14:creationId xmlns:p14="http://schemas.microsoft.com/office/powerpoint/2010/main" val="144058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780" tIns="45890" rIns="91780" bIns="45890" numCol="1" anchor="t" anchorCtr="0" compatLnSpc="1">
            <a:prstTxWarp prst="textNoShape">
              <a:avLst/>
            </a:prstTxWarp>
          </a:bodyPr>
          <a:lstStyle>
            <a:lvl1pPr eaLnBrk="1" hangingPunct="1">
              <a:defRPr sz="1200">
                <a:latin typeface="Arial" charset="0"/>
              </a:defRPr>
            </a:lvl1pPr>
          </a:lstStyle>
          <a:p>
            <a:pPr>
              <a:defRPr/>
            </a:pPr>
            <a:endParaRPr lang="de-DE"/>
          </a:p>
        </p:txBody>
      </p:sp>
      <p:sp>
        <p:nvSpPr>
          <p:cNvPr id="15257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780" tIns="45890" rIns="91780" bIns="45890" numCol="1" anchor="t" anchorCtr="0" compatLnSpc="1">
            <a:prstTxWarp prst="textNoShape">
              <a:avLst/>
            </a:prstTxWarp>
          </a:bodyPr>
          <a:lstStyle>
            <a:lvl1pPr algn="r" eaLnBrk="1" hangingPunct="1">
              <a:defRPr sz="1200">
                <a:latin typeface="Arial" charset="0"/>
              </a:defRPr>
            </a:lvl1pPr>
          </a:lstStyle>
          <a:p>
            <a:pPr>
              <a:defRPr/>
            </a:pPr>
            <a:endParaRPr lang="de-DE"/>
          </a:p>
        </p:txBody>
      </p:sp>
      <p:sp>
        <p:nvSpPr>
          <p:cNvPr id="43012"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1" name="Rectangle 5"/>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1780" tIns="45890" rIns="91780" bIns="4589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5258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780" tIns="45890" rIns="91780" bIns="45890" numCol="1" anchor="b" anchorCtr="0" compatLnSpc="1">
            <a:prstTxWarp prst="textNoShape">
              <a:avLst/>
            </a:prstTxWarp>
          </a:bodyPr>
          <a:lstStyle>
            <a:lvl1pPr eaLnBrk="1" hangingPunct="1">
              <a:defRPr sz="1200">
                <a:latin typeface="Arial" charset="0"/>
              </a:defRPr>
            </a:lvl1pPr>
          </a:lstStyle>
          <a:p>
            <a:pPr>
              <a:defRPr/>
            </a:pPr>
            <a:endParaRPr lang="de-DE"/>
          </a:p>
        </p:txBody>
      </p:sp>
      <p:sp>
        <p:nvSpPr>
          <p:cNvPr id="15258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780" tIns="45890" rIns="91780" bIns="45890" numCol="1" anchor="b" anchorCtr="0" compatLnSpc="1">
            <a:prstTxWarp prst="textNoShape">
              <a:avLst/>
            </a:prstTxWarp>
          </a:bodyPr>
          <a:lstStyle>
            <a:lvl1pPr algn="r" eaLnBrk="1" hangingPunct="1">
              <a:defRPr sz="1200"/>
            </a:lvl1pPr>
          </a:lstStyle>
          <a:p>
            <a:fld id="{06865584-E570-4B77-A3AC-3E5DF3697C3E}" type="slidenum">
              <a:rPr lang="de-DE" altLang="de-DE"/>
              <a:pPr/>
              <a:t>‹Nr.›</a:t>
            </a:fld>
            <a:endParaRPr lang="de-DE" altLang="de-DE"/>
          </a:p>
        </p:txBody>
      </p:sp>
    </p:spTree>
    <p:extLst>
      <p:ext uri="{BB962C8B-B14F-4D97-AF65-F5344CB8AC3E}">
        <p14:creationId xmlns:p14="http://schemas.microsoft.com/office/powerpoint/2010/main" val="2996861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xfrm>
            <a:off x="490538" y="409575"/>
            <a:ext cx="5508625" cy="4132263"/>
          </a:xfrm>
          <a:ln/>
        </p:spPr>
      </p:sp>
      <p:sp>
        <p:nvSpPr>
          <p:cNvPr id="450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2697960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776A4-4144-9F14-A2B1-DEA6181326FA}"/>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4E600538-5DE0-80B7-CB5D-5B86FCC641D0}"/>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F32956BE-9896-C97E-8C7F-61289FC698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3761533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7995F-C81B-3048-6449-21AC1BC404CF}"/>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D2458447-85ED-77EC-02E7-BC82C5DC25F8}"/>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D9B5825C-A668-2A10-B0D4-55A011F909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77691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E4347-0162-40AB-69DC-36C34119776E}"/>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8509B20A-8FD3-3CB0-614C-234476A95EE7}"/>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2107CC29-B89A-EA89-429A-C732C9935B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425001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26553-EC31-E410-37AA-EF369E4F27B0}"/>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1C29CB44-7792-3AED-48B1-FB7187B76D9D}"/>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D6A7C50F-19A8-8B9A-D99F-D0F92CD7D9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3384788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A111F-BFA9-1013-40A7-61E95A30DD6F}"/>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37A5FB85-293D-530A-48B2-C3B70F4C9A6D}"/>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A119E88E-40D9-1589-03A2-AB37F48EEA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2831358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65B78-1043-A368-F712-7D83F88B2642}"/>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5EC7CCD2-0098-BEFE-E0AB-82EF475BF3B4}"/>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83E5FF40-A59D-613C-9B96-1550AC59B0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2260291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E6DA8-A4E9-FA2F-A16D-09223D8156FD}"/>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F015B9F2-0442-5513-FF56-A63291D965FB}"/>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A4E58CD2-78F9-C372-910A-51E4FF623D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2699135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3B86C-6911-8AD9-609F-452DD96F991F}"/>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567ABB9C-0279-D3EE-FEF4-927FE1BB52AB}"/>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034BEC25-B07D-D3E2-7EDD-5F2E2BB6A6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2072458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7496D-F485-1E62-18F4-E02CD33D4392}"/>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9C7EFAC1-3899-5A67-BF84-B490B85FC18A}"/>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6C66BE9C-1151-0BF5-0ACA-7C4C0BA740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4290865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DFBE4-400A-D2DD-742D-B7ADDD1D1D98}"/>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4DD96286-CDB7-3B97-1445-E9BF513223C9}"/>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82CF98C0-D35E-09FA-B0DA-4E9314328F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409032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44EC5-FF51-F53F-EBFE-8623C2C21856}"/>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1E694647-7B63-E5E9-8F6C-AC61423601B0}"/>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6B7B04D6-672D-B87B-5B2F-0AC0186CDC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2496468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35AF0-F8ED-60DA-282E-F1286AA2437B}"/>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A8964AD0-BB70-8C9D-37F3-81698081B709}"/>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A51E8960-AAB6-5856-2E54-EA19D83318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2871070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EC839-779D-7BAF-097F-A1750C671F90}"/>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A2A107D9-0B05-27BE-6ACC-A989AC6CC805}"/>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DF9CFB45-36D3-2C27-C451-E3B4CF8F38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872104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7615E-49A0-A6BB-BB59-982499851D68}"/>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E5BBAD7C-F398-98EA-14E4-B0EAD5E70640}"/>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30004770-C8C6-247E-C9E9-26831DFB6E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1040836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B72B9-301B-478C-C83F-AC6823FEF1D7}"/>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25AC012C-3AE3-EB61-CFDF-F2ADE02F7359}"/>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9B35DDEF-F57A-66FE-E4C1-3D3196AAEF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1192167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xfrm>
            <a:off x="490538" y="409575"/>
            <a:ext cx="5508625" cy="4132263"/>
          </a:xfrm>
          <a:ln/>
        </p:spPr>
      </p:sp>
      <p:sp>
        <p:nvSpPr>
          <p:cNvPr id="4710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809551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63041-D04A-2CC5-BA48-49ACFA79FED0}"/>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C7B695F9-07A9-87FB-9544-C039A0C5B617}"/>
              </a:ext>
            </a:extLst>
          </p:cNvPr>
          <p:cNvSpPr>
            <a:spLocks noGrp="1" noRot="1" noChangeAspect="1" noTextEdit="1"/>
          </p:cNvSpPr>
          <p:nvPr>
            <p:ph type="sldImg"/>
          </p:nvPr>
        </p:nvSpPr>
        <p:spPr>
          <a:xfrm>
            <a:off x="490538" y="409575"/>
            <a:ext cx="5508625" cy="4132263"/>
          </a:xfrm>
          <a:ln/>
        </p:spPr>
      </p:sp>
      <p:sp>
        <p:nvSpPr>
          <p:cNvPr id="47107" name="Notizenplatzhalter 2">
            <a:extLst>
              <a:ext uri="{FF2B5EF4-FFF2-40B4-BE49-F238E27FC236}">
                <a16:creationId xmlns:a16="http://schemas.microsoft.com/office/drawing/2014/main" id="{CECDC3C2-AF84-136C-AF78-E704AEFF0A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1541446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723CB-CAC7-052E-9525-5B1A00580075}"/>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7F3DFDD4-5DE0-7D41-CEDA-D56114BC45E8}"/>
              </a:ext>
            </a:extLst>
          </p:cNvPr>
          <p:cNvSpPr>
            <a:spLocks noGrp="1" noRot="1" noChangeAspect="1" noTextEdit="1"/>
          </p:cNvSpPr>
          <p:nvPr>
            <p:ph type="sldImg"/>
          </p:nvPr>
        </p:nvSpPr>
        <p:spPr>
          <a:xfrm>
            <a:off x="490538" y="409575"/>
            <a:ext cx="5508625" cy="4132263"/>
          </a:xfrm>
          <a:ln/>
        </p:spPr>
      </p:sp>
      <p:sp>
        <p:nvSpPr>
          <p:cNvPr id="47107" name="Notizenplatzhalter 2">
            <a:extLst>
              <a:ext uri="{FF2B5EF4-FFF2-40B4-BE49-F238E27FC236}">
                <a16:creationId xmlns:a16="http://schemas.microsoft.com/office/drawing/2014/main" id="{B0A03EB2-0093-A4F5-C209-12E549BC39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3776734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E20DB-050D-D37C-F8C9-0F0B01923515}"/>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1E97E88D-3B97-AEC4-175F-94D1B7EDA779}"/>
              </a:ext>
            </a:extLst>
          </p:cNvPr>
          <p:cNvSpPr>
            <a:spLocks noGrp="1" noRot="1" noChangeAspect="1" noTextEdit="1"/>
          </p:cNvSpPr>
          <p:nvPr>
            <p:ph type="sldImg"/>
          </p:nvPr>
        </p:nvSpPr>
        <p:spPr>
          <a:xfrm>
            <a:off x="490538" y="409575"/>
            <a:ext cx="5508625" cy="4132263"/>
          </a:xfrm>
          <a:ln/>
        </p:spPr>
      </p:sp>
      <p:sp>
        <p:nvSpPr>
          <p:cNvPr id="47107" name="Notizenplatzhalter 2">
            <a:extLst>
              <a:ext uri="{FF2B5EF4-FFF2-40B4-BE49-F238E27FC236}">
                <a16:creationId xmlns:a16="http://schemas.microsoft.com/office/drawing/2014/main" id="{6E9CF5D8-2AC6-FA71-F4A7-5BBBB16CEF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3445835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BFC97-E322-FA03-F63A-1385AB82AACD}"/>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6BC671B6-F2F3-A860-8984-863B198EAC46}"/>
              </a:ext>
            </a:extLst>
          </p:cNvPr>
          <p:cNvSpPr>
            <a:spLocks noGrp="1" noRot="1" noChangeAspect="1" noTextEdit="1"/>
          </p:cNvSpPr>
          <p:nvPr>
            <p:ph type="sldImg"/>
          </p:nvPr>
        </p:nvSpPr>
        <p:spPr>
          <a:xfrm>
            <a:off x="490538" y="409575"/>
            <a:ext cx="5508625" cy="4132263"/>
          </a:xfrm>
          <a:ln/>
        </p:spPr>
      </p:sp>
      <p:sp>
        <p:nvSpPr>
          <p:cNvPr id="47107" name="Notizenplatzhalter 2">
            <a:extLst>
              <a:ext uri="{FF2B5EF4-FFF2-40B4-BE49-F238E27FC236}">
                <a16:creationId xmlns:a16="http://schemas.microsoft.com/office/drawing/2014/main" id="{991A4CE8-9CAF-2243-C73B-7727217066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1059457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2A57D-3EB8-FA45-4F2D-79618C277EE1}"/>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FB63B9CF-1904-4314-D493-72556CB05D98}"/>
              </a:ext>
            </a:extLst>
          </p:cNvPr>
          <p:cNvSpPr>
            <a:spLocks noGrp="1" noRot="1" noChangeAspect="1" noTextEdit="1"/>
          </p:cNvSpPr>
          <p:nvPr>
            <p:ph type="sldImg"/>
          </p:nvPr>
        </p:nvSpPr>
        <p:spPr>
          <a:xfrm>
            <a:off x="490538" y="409575"/>
            <a:ext cx="5508625" cy="4132263"/>
          </a:xfrm>
          <a:ln/>
        </p:spPr>
      </p:sp>
      <p:sp>
        <p:nvSpPr>
          <p:cNvPr id="47107" name="Notizenplatzhalter 2">
            <a:extLst>
              <a:ext uri="{FF2B5EF4-FFF2-40B4-BE49-F238E27FC236}">
                <a16:creationId xmlns:a16="http://schemas.microsoft.com/office/drawing/2014/main" id="{AB6D4B99-2068-F0D9-1619-C2ADD74366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3054827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43257-C52D-1EDE-0D4F-6938829C672D}"/>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AC5934D2-8133-D21E-0EEC-E211615AAE9C}"/>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BC8B3AE0-5C1E-DA24-4B32-AA9CB5DD0B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3854923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F8DE2-0055-2D12-2F32-C05E199A1ACD}"/>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512882BB-3E2B-86DD-0DFD-E3FDDBB17DE6}"/>
              </a:ext>
            </a:extLst>
          </p:cNvPr>
          <p:cNvSpPr>
            <a:spLocks noGrp="1" noRot="1" noChangeAspect="1" noTextEdit="1"/>
          </p:cNvSpPr>
          <p:nvPr>
            <p:ph type="sldImg"/>
          </p:nvPr>
        </p:nvSpPr>
        <p:spPr>
          <a:xfrm>
            <a:off x="490538" y="409575"/>
            <a:ext cx="5508625" cy="4132263"/>
          </a:xfrm>
          <a:ln/>
        </p:spPr>
      </p:sp>
      <p:sp>
        <p:nvSpPr>
          <p:cNvPr id="47107" name="Notizenplatzhalter 2">
            <a:extLst>
              <a:ext uri="{FF2B5EF4-FFF2-40B4-BE49-F238E27FC236}">
                <a16:creationId xmlns:a16="http://schemas.microsoft.com/office/drawing/2014/main" id="{BB0987C1-8A5C-511D-E3DE-BBBEFA9CA4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4112367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62333-B6E5-A776-1E49-02A3571012F8}"/>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9AF9A448-652E-D66E-32C4-B9196028E8A3}"/>
              </a:ext>
            </a:extLst>
          </p:cNvPr>
          <p:cNvSpPr>
            <a:spLocks noGrp="1" noRot="1" noChangeAspect="1" noTextEdit="1"/>
          </p:cNvSpPr>
          <p:nvPr>
            <p:ph type="sldImg"/>
          </p:nvPr>
        </p:nvSpPr>
        <p:spPr>
          <a:xfrm>
            <a:off x="490538" y="409575"/>
            <a:ext cx="5508625" cy="4132263"/>
          </a:xfrm>
          <a:ln/>
        </p:spPr>
      </p:sp>
      <p:sp>
        <p:nvSpPr>
          <p:cNvPr id="47107" name="Notizenplatzhalter 2">
            <a:extLst>
              <a:ext uri="{FF2B5EF4-FFF2-40B4-BE49-F238E27FC236}">
                <a16:creationId xmlns:a16="http://schemas.microsoft.com/office/drawing/2014/main" id="{F89226EF-D2BB-C4B0-0480-B03568ED03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2840515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06660-80AB-5BBF-D745-BB15197674B4}"/>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87500879-67B6-6419-E8C6-ECEA2CDC7AF2}"/>
              </a:ext>
            </a:extLst>
          </p:cNvPr>
          <p:cNvSpPr>
            <a:spLocks noGrp="1" noRot="1" noChangeAspect="1" noTextEdit="1"/>
          </p:cNvSpPr>
          <p:nvPr>
            <p:ph type="sldImg"/>
          </p:nvPr>
        </p:nvSpPr>
        <p:spPr>
          <a:xfrm>
            <a:off x="490538" y="409575"/>
            <a:ext cx="5508625" cy="4132263"/>
          </a:xfrm>
          <a:ln/>
        </p:spPr>
      </p:sp>
      <p:sp>
        <p:nvSpPr>
          <p:cNvPr id="47107" name="Notizenplatzhalter 2">
            <a:extLst>
              <a:ext uri="{FF2B5EF4-FFF2-40B4-BE49-F238E27FC236}">
                <a16:creationId xmlns:a16="http://schemas.microsoft.com/office/drawing/2014/main" id="{C1FB7B5C-7291-EBBE-EA97-BCF1A3520C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1642450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E4D5A-4A80-2DED-60C4-B02930A59422}"/>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E1CC35DB-1C0B-993B-25A8-8400B17438BB}"/>
              </a:ext>
            </a:extLst>
          </p:cNvPr>
          <p:cNvSpPr>
            <a:spLocks noGrp="1" noRot="1" noChangeAspect="1" noTextEdit="1"/>
          </p:cNvSpPr>
          <p:nvPr>
            <p:ph type="sldImg"/>
          </p:nvPr>
        </p:nvSpPr>
        <p:spPr>
          <a:xfrm>
            <a:off x="490538" y="409575"/>
            <a:ext cx="5508625" cy="4132263"/>
          </a:xfrm>
          <a:ln/>
        </p:spPr>
      </p:sp>
      <p:sp>
        <p:nvSpPr>
          <p:cNvPr id="47107" name="Notizenplatzhalter 2">
            <a:extLst>
              <a:ext uri="{FF2B5EF4-FFF2-40B4-BE49-F238E27FC236}">
                <a16:creationId xmlns:a16="http://schemas.microsoft.com/office/drawing/2014/main" id="{8431D7BC-DA1F-D34E-3898-A6BAFC1EFF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1060499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8F01A-68A9-014E-55C7-ECCC22BB9ACB}"/>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3DB05AB8-CF73-3B06-50AF-EA504E8DC59C}"/>
              </a:ext>
            </a:extLst>
          </p:cNvPr>
          <p:cNvSpPr>
            <a:spLocks noGrp="1" noRot="1" noChangeAspect="1" noTextEdit="1"/>
          </p:cNvSpPr>
          <p:nvPr>
            <p:ph type="sldImg"/>
          </p:nvPr>
        </p:nvSpPr>
        <p:spPr>
          <a:xfrm>
            <a:off x="490538" y="409575"/>
            <a:ext cx="5508625" cy="4132263"/>
          </a:xfrm>
          <a:ln/>
        </p:spPr>
      </p:sp>
      <p:sp>
        <p:nvSpPr>
          <p:cNvPr id="47107" name="Notizenplatzhalter 2">
            <a:extLst>
              <a:ext uri="{FF2B5EF4-FFF2-40B4-BE49-F238E27FC236}">
                <a16:creationId xmlns:a16="http://schemas.microsoft.com/office/drawing/2014/main" id="{744968D2-44E2-6ABD-098E-1EDA7A7F94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714115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85704-3CC6-38E4-09CD-C74320EC743D}"/>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19C14BB2-6DFA-F00A-0BFB-238C0FA75CD0}"/>
              </a:ext>
            </a:extLst>
          </p:cNvPr>
          <p:cNvSpPr>
            <a:spLocks noGrp="1" noRot="1" noChangeAspect="1" noTextEdit="1"/>
          </p:cNvSpPr>
          <p:nvPr>
            <p:ph type="sldImg"/>
          </p:nvPr>
        </p:nvSpPr>
        <p:spPr>
          <a:xfrm>
            <a:off x="490538" y="409575"/>
            <a:ext cx="5508625" cy="4132263"/>
          </a:xfrm>
          <a:ln/>
        </p:spPr>
      </p:sp>
      <p:sp>
        <p:nvSpPr>
          <p:cNvPr id="47107" name="Notizenplatzhalter 2">
            <a:extLst>
              <a:ext uri="{FF2B5EF4-FFF2-40B4-BE49-F238E27FC236}">
                <a16:creationId xmlns:a16="http://schemas.microsoft.com/office/drawing/2014/main" id="{3A8157E8-55F2-D623-AF64-381D71BE2E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1669534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36F8-E5DE-4D8B-BD12-C61B7844526A}"/>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EAD2C30B-11A3-810B-2F4C-857D767E6C9F}"/>
              </a:ext>
            </a:extLst>
          </p:cNvPr>
          <p:cNvSpPr>
            <a:spLocks noGrp="1" noRot="1" noChangeAspect="1" noTextEdit="1"/>
          </p:cNvSpPr>
          <p:nvPr>
            <p:ph type="sldImg"/>
          </p:nvPr>
        </p:nvSpPr>
        <p:spPr>
          <a:xfrm>
            <a:off x="490538" y="409575"/>
            <a:ext cx="5508625" cy="4132263"/>
          </a:xfrm>
          <a:ln/>
        </p:spPr>
      </p:sp>
      <p:sp>
        <p:nvSpPr>
          <p:cNvPr id="47107" name="Notizenplatzhalter 2">
            <a:extLst>
              <a:ext uri="{FF2B5EF4-FFF2-40B4-BE49-F238E27FC236}">
                <a16:creationId xmlns:a16="http://schemas.microsoft.com/office/drawing/2014/main" id="{4C6CF702-C8A8-D83C-EA86-7D4E8F88DA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2762298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178E9-AB50-FB75-949F-1805A454D9B3}"/>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5ABF0628-1C2C-C2E1-CA91-D383DC13293C}"/>
              </a:ext>
            </a:extLst>
          </p:cNvPr>
          <p:cNvSpPr>
            <a:spLocks noGrp="1" noRot="1" noChangeAspect="1" noTextEdit="1"/>
          </p:cNvSpPr>
          <p:nvPr>
            <p:ph type="sldImg"/>
          </p:nvPr>
        </p:nvSpPr>
        <p:spPr>
          <a:xfrm>
            <a:off x="490538" y="409575"/>
            <a:ext cx="5508625" cy="4132263"/>
          </a:xfrm>
          <a:ln/>
        </p:spPr>
      </p:sp>
      <p:sp>
        <p:nvSpPr>
          <p:cNvPr id="47107" name="Notizenplatzhalter 2">
            <a:extLst>
              <a:ext uri="{FF2B5EF4-FFF2-40B4-BE49-F238E27FC236}">
                <a16:creationId xmlns:a16="http://schemas.microsoft.com/office/drawing/2014/main" id="{90C2E6FB-DCD8-57FA-C00D-ED1667399E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3920423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F12D1-D791-3298-F0E2-2D0C179AE06E}"/>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84C3C41A-B72B-D34C-62F5-3F989BB298D1}"/>
              </a:ext>
            </a:extLst>
          </p:cNvPr>
          <p:cNvSpPr>
            <a:spLocks noGrp="1" noRot="1" noChangeAspect="1" noTextEdit="1"/>
          </p:cNvSpPr>
          <p:nvPr>
            <p:ph type="sldImg"/>
          </p:nvPr>
        </p:nvSpPr>
        <p:spPr>
          <a:xfrm>
            <a:off x="490538" y="409575"/>
            <a:ext cx="5508625" cy="4132263"/>
          </a:xfrm>
          <a:ln/>
        </p:spPr>
      </p:sp>
      <p:sp>
        <p:nvSpPr>
          <p:cNvPr id="47107" name="Notizenplatzhalter 2">
            <a:extLst>
              <a:ext uri="{FF2B5EF4-FFF2-40B4-BE49-F238E27FC236}">
                <a16:creationId xmlns:a16="http://schemas.microsoft.com/office/drawing/2014/main" id="{BE362A7B-1AF4-B4F5-C2DF-57C31BDA7B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6760175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AA76C-2BA9-785C-9FD2-6F676E77ACD5}"/>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7EE24CE3-8D65-4D19-09A7-F3A9362FBEA3}"/>
              </a:ext>
            </a:extLst>
          </p:cNvPr>
          <p:cNvSpPr>
            <a:spLocks noGrp="1" noRot="1" noChangeAspect="1" noTextEdit="1"/>
          </p:cNvSpPr>
          <p:nvPr>
            <p:ph type="sldImg"/>
          </p:nvPr>
        </p:nvSpPr>
        <p:spPr>
          <a:xfrm>
            <a:off x="490538" y="409575"/>
            <a:ext cx="5508625" cy="4132263"/>
          </a:xfrm>
          <a:ln/>
        </p:spPr>
      </p:sp>
      <p:sp>
        <p:nvSpPr>
          <p:cNvPr id="47107" name="Notizenplatzhalter 2">
            <a:extLst>
              <a:ext uri="{FF2B5EF4-FFF2-40B4-BE49-F238E27FC236}">
                <a16:creationId xmlns:a16="http://schemas.microsoft.com/office/drawing/2014/main" id="{FBE2E0BD-D7C1-E457-1D54-EAA540CE43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279847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728F3-8184-22ED-F911-8D2ABC5849FE}"/>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465B596B-4F50-67F6-EA9A-207F82BB33A8}"/>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BBE73285-40E4-91DA-3907-BA01FB78C2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4005513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A36DB-C65E-CA28-AA32-B54137741323}"/>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BBD4AE7C-F2EA-35E4-5008-DC0CAF29E598}"/>
              </a:ext>
            </a:extLst>
          </p:cNvPr>
          <p:cNvSpPr>
            <a:spLocks noGrp="1" noRot="1" noChangeAspect="1" noTextEdit="1"/>
          </p:cNvSpPr>
          <p:nvPr>
            <p:ph type="sldImg"/>
          </p:nvPr>
        </p:nvSpPr>
        <p:spPr>
          <a:xfrm>
            <a:off x="490538" y="409575"/>
            <a:ext cx="5508625" cy="4132263"/>
          </a:xfrm>
          <a:ln/>
        </p:spPr>
      </p:sp>
      <p:sp>
        <p:nvSpPr>
          <p:cNvPr id="47107" name="Notizenplatzhalter 2">
            <a:extLst>
              <a:ext uri="{FF2B5EF4-FFF2-40B4-BE49-F238E27FC236}">
                <a16:creationId xmlns:a16="http://schemas.microsoft.com/office/drawing/2014/main" id="{683ECF51-BBC8-C3AA-07C9-8B33EB859A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1928009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34C3F-3EAA-8FB3-97EC-190DFAB6C0FB}"/>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1343227D-A94B-1BCE-8A7F-C777B4A14350}"/>
              </a:ext>
            </a:extLst>
          </p:cNvPr>
          <p:cNvSpPr>
            <a:spLocks noGrp="1" noRot="1" noChangeAspect="1" noTextEdit="1"/>
          </p:cNvSpPr>
          <p:nvPr>
            <p:ph type="sldImg"/>
          </p:nvPr>
        </p:nvSpPr>
        <p:spPr>
          <a:xfrm>
            <a:off x="490538" y="409575"/>
            <a:ext cx="5508625" cy="4132263"/>
          </a:xfrm>
          <a:ln/>
        </p:spPr>
      </p:sp>
      <p:sp>
        <p:nvSpPr>
          <p:cNvPr id="47107" name="Notizenplatzhalter 2">
            <a:extLst>
              <a:ext uri="{FF2B5EF4-FFF2-40B4-BE49-F238E27FC236}">
                <a16:creationId xmlns:a16="http://schemas.microsoft.com/office/drawing/2014/main" id="{67653F9F-4EF8-3E15-0ADD-4FD41F177C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362762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F9B70-FA95-069C-EBA4-E1D4AAE9C03A}"/>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DA122C3C-3587-F9BD-9466-EC76A4119AFA}"/>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951E416E-FCB7-13CD-7AE9-280B687183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267974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EA61B-84C6-C3CD-3D21-280AE284A1AD}"/>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488AFDBE-DFE9-D103-82FA-54472D4806A1}"/>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54CC689F-B353-7D2A-3926-9481D18FD0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3884932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3DD39-F9C6-0CF5-B752-123F566A7C75}"/>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1CD1BBCE-AF5F-5A0F-9116-E13A0115C7EE}"/>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05C3D38D-5E71-160C-9DC8-808EA96149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42915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424A0-C42E-9008-0C0B-047C2A6D26A1}"/>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01412163-48E7-8E80-731C-9ADC15B089EA}"/>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9EDCA8CD-1B16-D864-162A-99047FBBC2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118834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4CE16-E254-3961-840E-AD708368306C}"/>
            </a:ext>
          </a:extLst>
        </p:cNvPr>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FD4FB8D1-EC14-DFF0-7DC4-E479AC73EEC7}"/>
              </a:ext>
            </a:extLst>
          </p:cNvPr>
          <p:cNvSpPr>
            <a:spLocks noGrp="1" noRot="1" noChangeAspect="1" noTextEdit="1"/>
          </p:cNvSpPr>
          <p:nvPr>
            <p:ph type="sldImg"/>
          </p:nvPr>
        </p:nvSpPr>
        <p:spPr>
          <a:xfrm>
            <a:off x="490538" y="409575"/>
            <a:ext cx="5508625" cy="4132263"/>
          </a:xfrm>
          <a:ln/>
        </p:spPr>
      </p:sp>
      <p:sp>
        <p:nvSpPr>
          <p:cNvPr id="45059" name="Notizenplatzhalter 2">
            <a:extLst>
              <a:ext uri="{FF2B5EF4-FFF2-40B4-BE49-F238E27FC236}">
                <a16:creationId xmlns:a16="http://schemas.microsoft.com/office/drawing/2014/main" id="{1CB8EA17-C213-A175-0C13-53F2D35011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Tree>
    <p:extLst>
      <p:ext uri="{BB962C8B-B14F-4D97-AF65-F5344CB8AC3E}">
        <p14:creationId xmlns:p14="http://schemas.microsoft.com/office/powerpoint/2010/main" val="12891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Standard">
    <p:spTree>
      <p:nvGrpSpPr>
        <p:cNvPr id="1" name=""/>
        <p:cNvGrpSpPr/>
        <p:nvPr/>
      </p:nvGrpSpPr>
      <p:grpSpPr>
        <a:xfrm>
          <a:off x="0" y="0"/>
          <a:ext cx="0" cy="0"/>
          <a:chOff x="0" y="0"/>
          <a:chExt cx="0" cy="0"/>
        </a:xfrm>
      </p:grpSpPr>
      <p:cxnSp>
        <p:nvCxnSpPr>
          <p:cNvPr id="5" name="Gerade Verbindung 9"/>
          <p:cNvCxnSpPr>
            <a:cxnSpLocks noChangeShapeType="1"/>
          </p:cNvCxnSpPr>
          <p:nvPr userDrawn="1"/>
        </p:nvCxnSpPr>
        <p:spPr bwMode="auto">
          <a:xfrm>
            <a:off x="250825" y="0"/>
            <a:ext cx="0" cy="1773238"/>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sp>
        <p:nvSpPr>
          <p:cNvPr id="11" name="Titel 11"/>
          <p:cNvSpPr>
            <a:spLocks noGrp="1"/>
          </p:cNvSpPr>
          <p:nvPr>
            <p:ph type="title"/>
          </p:nvPr>
        </p:nvSpPr>
        <p:spPr>
          <a:xfrm>
            <a:off x="251519" y="850056"/>
            <a:ext cx="6948000" cy="360000"/>
          </a:xfrm>
        </p:spPr>
        <p:txBody>
          <a:bodyPr lIns="252000" tIns="0" rIns="0" bIns="0"/>
          <a:lstStyle>
            <a:lvl1pPr>
              <a:defRPr sz="2600">
                <a:solidFill>
                  <a:schemeClr val="accent1"/>
                </a:solidFill>
              </a:defRPr>
            </a:lvl1pPr>
          </a:lstStyle>
          <a:p>
            <a:r>
              <a:rPr lang="de-DE" dirty="0"/>
              <a:t>Titelmasterformat durch Klicken bearbeiten</a:t>
            </a:r>
          </a:p>
        </p:txBody>
      </p:sp>
      <p:sp>
        <p:nvSpPr>
          <p:cNvPr id="7" name="Textplatzhalter 13"/>
          <p:cNvSpPr>
            <a:spLocks noGrp="1"/>
          </p:cNvSpPr>
          <p:nvPr>
            <p:ph type="body" sz="quarter" idx="10"/>
          </p:nvPr>
        </p:nvSpPr>
        <p:spPr>
          <a:xfrm>
            <a:off x="252000" y="1296054"/>
            <a:ext cx="6948000" cy="557798"/>
          </a:xfrm>
        </p:spPr>
        <p:txBody>
          <a:bodyPr lIns="252000"/>
          <a:lstStyle>
            <a:lvl1pPr>
              <a:spcAft>
                <a:spcPts val="0"/>
              </a:spcAft>
              <a:defRPr sz="1800" baseline="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de-DE"/>
              <a:t>Textmasterformat bearbeiten</a:t>
            </a:r>
          </a:p>
        </p:txBody>
      </p:sp>
    </p:spTree>
    <p:extLst>
      <p:ext uri="{BB962C8B-B14F-4D97-AF65-F5344CB8AC3E}">
        <p14:creationId xmlns:p14="http://schemas.microsoft.com/office/powerpoint/2010/main" val="222239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382588" y="628650"/>
            <a:ext cx="6480175" cy="712788"/>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2688490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ur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04"/>
          <p:cNvSpPr>
            <a:spLocks noGrp="1" noChangeArrowheads="1"/>
          </p:cNvSpPr>
          <p:nvPr>
            <p:ph type="ftr" sz="quarter" idx="10"/>
          </p:nvPr>
        </p:nvSpPr>
        <p:spPr>
          <a:xfrm>
            <a:off x="382588" y="6489700"/>
            <a:ext cx="7645400" cy="180975"/>
          </a:xfrm>
        </p:spPr>
        <p:txBody>
          <a:bodyPr/>
          <a:lstStyle>
            <a:lvl1pPr eaLnBrk="1" hangingPunct="1">
              <a:defRPr>
                <a:latin typeface="Arial" charset="0"/>
              </a:defRPr>
            </a:lvl1pPr>
          </a:lstStyle>
          <a:p>
            <a:pPr>
              <a:defRPr/>
            </a:pPr>
            <a:endParaRPr lang="de-DE"/>
          </a:p>
        </p:txBody>
      </p:sp>
      <p:sp>
        <p:nvSpPr>
          <p:cNvPr id="4" name="Foliennummernplatzhalter 14"/>
          <p:cNvSpPr>
            <a:spLocks noGrp="1"/>
          </p:cNvSpPr>
          <p:nvPr>
            <p:ph type="sldNum" sz="quarter" idx="11"/>
          </p:nvPr>
        </p:nvSpPr>
        <p:spPr>
          <a:xfrm>
            <a:off x="8301038" y="6491288"/>
            <a:ext cx="444500" cy="179387"/>
          </a:xfrm>
        </p:spPr>
        <p:txBody>
          <a:bodyPr wrap="square" lIns="91440" tIns="45720" rIns="91440" bIns="45720" anchor="t"/>
          <a:lstStyle>
            <a:lvl1pPr eaLnBrk="1" hangingPunct="1">
              <a:defRPr/>
            </a:lvl1pPr>
          </a:lstStyle>
          <a:p>
            <a:fld id="{F873D8BE-DD8F-4E41-8414-176318B8995A}" type="slidenum">
              <a:rPr lang="de-DE" altLang="de-DE"/>
              <a:pPr/>
              <a:t>‹Nr.›</a:t>
            </a:fld>
            <a:endParaRPr lang="de-DE" altLang="de-DE"/>
          </a:p>
        </p:txBody>
      </p:sp>
    </p:spTree>
    <p:extLst>
      <p:ext uri="{BB962C8B-B14F-4D97-AF65-F5344CB8AC3E}">
        <p14:creationId xmlns:p14="http://schemas.microsoft.com/office/powerpoint/2010/main" val="61487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82588" y="628650"/>
            <a:ext cx="6480175" cy="712788"/>
          </a:xfrm>
        </p:spPr>
        <p:txBody>
          <a:bodyPr/>
          <a:lstStyle/>
          <a:p>
            <a:r>
              <a:rPr lang="de-DE"/>
              <a:t>Titelmasterformat durch Klicken bearbeiten</a:t>
            </a:r>
          </a:p>
        </p:txBody>
      </p:sp>
      <p:sp>
        <p:nvSpPr>
          <p:cNvPr id="3" name="Textplatzhalter 2"/>
          <p:cNvSpPr>
            <a:spLocks noGrp="1"/>
          </p:cNvSpPr>
          <p:nvPr>
            <p:ph type="body" sz="half" idx="1"/>
          </p:nvPr>
        </p:nvSpPr>
        <p:spPr>
          <a:xfrm>
            <a:off x="381000" y="1511300"/>
            <a:ext cx="4105275" cy="48228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38675" y="1511300"/>
            <a:ext cx="4106863" cy="48228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8"/>
          <p:cNvSpPr>
            <a:spLocks noGrp="1" noChangeArrowheads="1"/>
          </p:cNvSpPr>
          <p:nvPr>
            <p:ph type="ftr" sz="quarter" idx="10"/>
          </p:nvPr>
        </p:nvSpPr>
        <p:spPr>
          <a:xfrm>
            <a:off x="382588" y="6489700"/>
            <a:ext cx="7645400" cy="180975"/>
          </a:xfrm>
        </p:spPr>
        <p:txBody>
          <a:bodyPr/>
          <a:lstStyle>
            <a:lvl1pPr eaLnBrk="1" hangingPunct="1">
              <a:defRPr>
                <a:latin typeface="Arial" charset="0"/>
              </a:defRPr>
            </a:lvl1pPr>
          </a:lstStyle>
          <a:p>
            <a:pPr>
              <a:defRPr/>
            </a:pPr>
            <a:r>
              <a:rPr lang="de-DE"/>
              <a:t>© Drees &amp; Sommer, </a:t>
            </a:r>
          </a:p>
        </p:txBody>
      </p:sp>
      <p:sp>
        <p:nvSpPr>
          <p:cNvPr id="6" name="Foliennummernplatzhalter 14"/>
          <p:cNvSpPr>
            <a:spLocks noGrp="1"/>
          </p:cNvSpPr>
          <p:nvPr>
            <p:ph type="sldNum" sz="quarter" idx="11"/>
          </p:nvPr>
        </p:nvSpPr>
        <p:spPr>
          <a:xfrm>
            <a:off x="8301038" y="6491288"/>
            <a:ext cx="444500" cy="179387"/>
          </a:xfrm>
        </p:spPr>
        <p:txBody>
          <a:bodyPr wrap="square" lIns="91440" tIns="45720" rIns="91440" bIns="45720" anchor="t"/>
          <a:lstStyle>
            <a:lvl1pPr eaLnBrk="1" hangingPunct="1">
              <a:defRPr/>
            </a:lvl1pPr>
          </a:lstStyle>
          <a:p>
            <a:fld id="{904F6AAA-E5A0-4E3C-BB41-60C54DF11A0D}" type="slidenum">
              <a:rPr lang="de-DE" altLang="de-DE"/>
              <a:pPr/>
              <a:t>‹Nr.›</a:t>
            </a:fld>
            <a:endParaRPr lang="de-DE" altLang="de-DE"/>
          </a:p>
        </p:txBody>
      </p:sp>
    </p:spTree>
    <p:extLst>
      <p:ext uri="{BB962C8B-B14F-4D97-AF65-F5344CB8AC3E}">
        <p14:creationId xmlns:p14="http://schemas.microsoft.com/office/powerpoint/2010/main" val="31890229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Textplatzhalter 7"/>
          <p:cNvSpPr>
            <a:spLocks noGrp="1"/>
          </p:cNvSpPr>
          <p:nvPr>
            <p:ph type="body" sz="quarter" idx="10"/>
          </p:nvPr>
        </p:nvSpPr>
        <p:spPr>
          <a:xfrm>
            <a:off x="250825" y="691836"/>
            <a:ext cx="8640694" cy="282819"/>
          </a:xfrm>
          <a:prstGeom prst="rect">
            <a:avLst/>
          </a:prstGeom>
        </p:spPr>
        <p:txBody>
          <a:bodyPr lIns="180000"/>
          <a:lstStyle>
            <a:lvl1pPr marL="0" indent="0">
              <a:buFontTx/>
              <a:buNone/>
              <a:defRPr sz="1800" b="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p:txBody>
      </p:sp>
      <p:sp>
        <p:nvSpPr>
          <p:cNvPr id="6" name="Textplatzhalter 7"/>
          <p:cNvSpPr>
            <a:spLocks noGrp="1"/>
          </p:cNvSpPr>
          <p:nvPr>
            <p:ph idx="1"/>
          </p:nvPr>
        </p:nvSpPr>
        <p:spPr>
          <a:xfrm>
            <a:off x="252000" y="1260000"/>
            <a:ext cx="8640000" cy="4968000"/>
          </a:xfrm>
          <a:prstGeom prst="rect">
            <a:avLst/>
          </a:prstGeom>
        </p:spPr>
        <p:txBody>
          <a:bodyPr rtlCol="0">
            <a:noAutofit/>
          </a:bodyPr>
          <a:lstStyle>
            <a:lvl2pPr>
              <a:buClr>
                <a:srgbClr val="0054BB"/>
              </a:buClr>
              <a:defRPr/>
            </a:lvl2pPr>
            <a:lvl3pPr>
              <a:buClr>
                <a:srgbClr val="0054BB"/>
              </a:buClr>
              <a:defRPr/>
            </a:lvl3pPr>
            <a:lvl4pPr>
              <a:buClr>
                <a:srgbClr val="0054BB"/>
              </a:buClr>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4" name="Titel 3"/>
          <p:cNvSpPr>
            <a:spLocks noGrp="1"/>
          </p:cNvSpPr>
          <p:nvPr>
            <p:ph type="title"/>
          </p:nvPr>
        </p:nvSpPr>
        <p:spPr/>
        <p:txBody>
          <a:bodyPr/>
          <a:lstStyle/>
          <a:p>
            <a:r>
              <a:rPr lang="de-DE"/>
              <a:t>Titelmasterformat durch Klicken bearbeiten</a:t>
            </a:r>
          </a:p>
        </p:txBody>
      </p:sp>
      <p:sp>
        <p:nvSpPr>
          <p:cNvPr id="7" name="Fußzeilenplatzhalter 1"/>
          <p:cNvSpPr>
            <a:spLocks noGrp="1"/>
          </p:cNvSpPr>
          <p:nvPr>
            <p:ph type="ftr" sz="quarter" idx="11"/>
          </p:nvPr>
        </p:nvSpPr>
        <p:spPr/>
        <p:txBody>
          <a:bodyPr/>
          <a:lstStyle>
            <a:lvl1pPr>
              <a:defRPr/>
            </a:lvl1pPr>
          </a:lstStyle>
          <a:p>
            <a:pPr>
              <a:defRPr/>
            </a:pPr>
            <a:endParaRPr lang="de-DE"/>
          </a:p>
        </p:txBody>
      </p:sp>
      <p:sp>
        <p:nvSpPr>
          <p:cNvPr id="8" name="Foliennummernplatzhalter 2"/>
          <p:cNvSpPr>
            <a:spLocks noGrp="1"/>
          </p:cNvSpPr>
          <p:nvPr>
            <p:ph type="sldNum" sz="quarter" idx="12"/>
          </p:nvPr>
        </p:nvSpPr>
        <p:spPr/>
        <p:txBody>
          <a:bodyPr/>
          <a:lstStyle>
            <a:lvl1pPr>
              <a:defRPr/>
            </a:lvl1pPr>
          </a:lstStyle>
          <a:p>
            <a:fld id="{65535ADA-9972-4568-84B5-1A4188542206}" type="slidenum">
              <a:rPr lang="de-DE" altLang="de-DE"/>
              <a:pPr/>
              <a:t>‹Nr.›</a:t>
            </a:fld>
            <a:endParaRPr lang="de-DE" altLang="de-DE"/>
          </a:p>
        </p:txBody>
      </p:sp>
    </p:spTree>
    <p:extLst>
      <p:ext uri="{BB962C8B-B14F-4D97-AF65-F5344CB8AC3E}">
        <p14:creationId xmlns:p14="http://schemas.microsoft.com/office/powerpoint/2010/main" val="36163191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t>Titelmasterformat durch Klicken bearbeiten</a:t>
            </a:r>
          </a:p>
        </p:txBody>
      </p:sp>
      <p:sp>
        <p:nvSpPr>
          <p:cNvPr id="7" name="Textplatzhalter 7"/>
          <p:cNvSpPr>
            <a:spLocks noGrp="1"/>
          </p:cNvSpPr>
          <p:nvPr>
            <p:ph type="body" sz="quarter" idx="10"/>
          </p:nvPr>
        </p:nvSpPr>
        <p:spPr>
          <a:xfrm>
            <a:off x="250825" y="691836"/>
            <a:ext cx="8640694" cy="282819"/>
          </a:xfrm>
          <a:prstGeom prst="rect">
            <a:avLst/>
          </a:prstGeom>
        </p:spPr>
        <p:txBody>
          <a:bodyPr lIns="180000"/>
          <a:lstStyle>
            <a:lvl1pPr marL="0" indent="0">
              <a:buFontTx/>
              <a:buNone/>
              <a:defRPr sz="1800" b="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p:txBody>
      </p:sp>
      <p:sp>
        <p:nvSpPr>
          <p:cNvPr id="4" name="Fußzeilenplatzhalter 1"/>
          <p:cNvSpPr>
            <a:spLocks noGrp="1"/>
          </p:cNvSpPr>
          <p:nvPr>
            <p:ph type="ftr" sz="quarter" idx="11"/>
          </p:nvPr>
        </p:nvSpPr>
        <p:spPr/>
        <p:txBody>
          <a:bodyPr/>
          <a:lstStyle>
            <a:lvl1pPr>
              <a:defRPr/>
            </a:lvl1pPr>
          </a:lstStyle>
          <a:p>
            <a:pPr>
              <a:defRPr/>
            </a:pPr>
            <a:endParaRPr lang="de-DE"/>
          </a:p>
        </p:txBody>
      </p:sp>
      <p:sp>
        <p:nvSpPr>
          <p:cNvPr id="5" name="Foliennummernplatzhalter 2"/>
          <p:cNvSpPr>
            <a:spLocks noGrp="1"/>
          </p:cNvSpPr>
          <p:nvPr>
            <p:ph type="sldNum" sz="quarter" idx="12"/>
          </p:nvPr>
        </p:nvSpPr>
        <p:spPr/>
        <p:txBody>
          <a:bodyPr/>
          <a:lstStyle>
            <a:lvl1pPr>
              <a:defRPr/>
            </a:lvl1pPr>
          </a:lstStyle>
          <a:p>
            <a:fld id="{E263ECBA-1955-45EB-9BBD-50F9E365AA46}" type="slidenum">
              <a:rPr lang="de-DE" altLang="de-DE"/>
              <a:pPr/>
              <a:t>‹Nr.›</a:t>
            </a:fld>
            <a:endParaRPr lang="de-DE" altLang="de-DE"/>
          </a:p>
        </p:txBody>
      </p:sp>
    </p:spTree>
    <p:extLst>
      <p:ext uri="{BB962C8B-B14F-4D97-AF65-F5344CB8AC3E}">
        <p14:creationId xmlns:p14="http://schemas.microsoft.com/office/powerpoint/2010/main" val="149059794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Bild groß">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0" y="0"/>
            <a:ext cx="9144000" cy="6227764"/>
          </a:xfrm>
        </p:spPr>
        <p:txBody>
          <a:bodyPr rtlCol="0">
            <a:noAutofit/>
          </a:bodyPr>
          <a:lstStyle/>
          <a:p>
            <a:pPr lvl="0"/>
            <a:endParaRPr lang="de-DE" noProof="0" dirty="0"/>
          </a:p>
        </p:txBody>
      </p:sp>
      <p:sp>
        <p:nvSpPr>
          <p:cNvPr id="2" name="Titel 1"/>
          <p:cNvSpPr>
            <a:spLocks noGrp="1"/>
          </p:cNvSpPr>
          <p:nvPr>
            <p:ph type="title"/>
          </p:nvPr>
        </p:nvSpPr>
        <p:spPr>
          <a:xfrm>
            <a:off x="0" y="252000"/>
            <a:ext cx="6126480" cy="792000"/>
          </a:xfrm>
          <a:solidFill>
            <a:srgbClr val="FFFFFF">
              <a:alpha val="76863"/>
            </a:srgbClr>
          </a:solidFill>
        </p:spPr>
        <p:txBody>
          <a:bodyPr lIns="432000"/>
          <a:lstStyle/>
          <a:p>
            <a:r>
              <a:rPr lang="de-DE" dirty="0"/>
              <a:t>Titelmasterformat durch Klicken bearbeiten</a:t>
            </a:r>
          </a:p>
        </p:txBody>
      </p:sp>
      <p:sp>
        <p:nvSpPr>
          <p:cNvPr id="5" name="Textplatzhalter 7"/>
          <p:cNvSpPr>
            <a:spLocks noGrp="1"/>
          </p:cNvSpPr>
          <p:nvPr>
            <p:ph type="body" sz="quarter" idx="12"/>
          </p:nvPr>
        </p:nvSpPr>
        <p:spPr>
          <a:xfrm>
            <a:off x="0" y="691200"/>
            <a:ext cx="6120983" cy="288000"/>
          </a:xfrm>
          <a:prstGeom prst="rect">
            <a:avLst/>
          </a:prstGeom>
          <a:noFill/>
        </p:spPr>
        <p:txBody>
          <a:bodyPr lIns="432000"/>
          <a:lstStyle>
            <a:lvl1pPr marL="0" indent="0">
              <a:buFontTx/>
              <a:buNone/>
              <a:defRPr sz="1800" b="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p:txBody>
      </p:sp>
      <p:sp>
        <p:nvSpPr>
          <p:cNvPr id="13" name="Textplatzhalter 12"/>
          <p:cNvSpPr>
            <a:spLocks noGrp="1"/>
          </p:cNvSpPr>
          <p:nvPr>
            <p:ph type="body" sz="quarter" idx="16"/>
          </p:nvPr>
        </p:nvSpPr>
        <p:spPr>
          <a:xfrm>
            <a:off x="5479098" y="3502026"/>
            <a:ext cx="3402012" cy="2725738"/>
          </a:xfrm>
          <a:solidFill>
            <a:srgbClr val="FFFFFF">
              <a:alpha val="76863"/>
            </a:srgbClr>
          </a:solidFill>
        </p:spPr>
        <p:txBody>
          <a:bodyPr lIns="144000" tIns="108000" rIns="108000" bIns="108000"/>
          <a:lstStyle>
            <a:lvl1pPr>
              <a:defRPr b="1">
                <a:solidFill>
                  <a:schemeClr val="tx1"/>
                </a:solidFill>
              </a:defRPr>
            </a:lvl1pPr>
            <a:lvl2pPr>
              <a:defRPr/>
            </a:lvl2pPr>
            <a:lvl3pPr>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4" name="Text Placeholder 3"/>
          <p:cNvSpPr>
            <a:spLocks noGrp="1"/>
          </p:cNvSpPr>
          <p:nvPr>
            <p:ph type="body" sz="quarter" idx="20"/>
          </p:nvPr>
        </p:nvSpPr>
        <p:spPr>
          <a:xfrm>
            <a:off x="244969" y="-1620"/>
            <a:ext cx="18000" cy="914400"/>
          </a:xfrm>
          <a:blipFill dpi="0" rotWithShape="1">
            <a:blip r:embed="rId2" cstate="print"/>
            <a:srcRect/>
            <a:stretch>
              <a:fillRect/>
            </a:stretch>
          </a:blipFill>
        </p:spPr>
        <p:txBody>
          <a:bodyPr/>
          <a:lstStyle>
            <a:lvl1pPr>
              <a:defRPr/>
            </a:lvl1pPr>
          </a:lstStyle>
          <a:p>
            <a:pPr lvl="0"/>
            <a:r>
              <a:rPr lang="de-DE"/>
              <a:t>Textmasterformat bearbeiten</a:t>
            </a:r>
          </a:p>
        </p:txBody>
      </p:sp>
      <p:sp>
        <p:nvSpPr>
          <p:cNvPr id="8" name="Footer Placeholder 4"/>
          <p:cNvSpPr>
            <a:spLocks noGrp="1"/>
          </p:cNvSpPr>
          <p:nvPr>
            <p:ph type="ftr" sz="quarter" idx="21"/>
          </p:nvPr>
        </p:nvSpPr>
        <p:spPr/>
        <p:txBody>
          <a:bodyPr/>
          <a:lstStyle>
            <a:lvl1pPr>
              <a:defRPr/>
            </a:lvl1pPr>
          </a:lstStyle>
          <a:p>
            <a:pPr>
              <a:defRPr/>
            </a:pPr>
            <a:endParaRPr lang="de-DE"/>
          </a:p>
        </p:txBody>
      </p:sp>
      <p:sp>
        <p:nvSpPr>
          <p:cNvPr id="9" name="Slide Number Placeholder 5"/>
          <p:cNvSpPr>
            <a:spLocks noGrp="1"/>
          </p:cNvSpPr>
          <p:nvPr>
            <p:ph type="sldNum" sz="quarter" idx="22"/>
          </p:nvPr>
        </p:nvSpPr>
        <p:spPr/>
        <p:txBody>
          <a:bodyPr/>
          <a:lstStyle>
            <a:lvl1pPr>
              <a:defRPr/>
            </a:lvl1pPr>
          </a:lstStyle>
          <a:p>
            <a:fld id="{92ED3D68-B1B6-49DE-95BA-BC6119800891}" type="slidenum">
              <a:rPr lang="de-DE" altLang="de-DE"/>
              <a:pPr/>
              <a:t>‹Nr.›</a:t>
            </a:fld>
            <a:endParaRPr lang="de-DE" altLang="de-DE"/>
          </a:p>
        </p:txBody>
      </p:sp>
    </p:spTree>
    <p:extLst>
      <p:ext uri="{BB962C8B-B14F-4D97-AF65-F5344CB8AC3E}">
        <p14:creationId xmlns:p14="http://schemas.microsoft.com/office/powerpoint/2010/main" val="40388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seite/Agenda">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de-DE"/>
          </a:p>
        </p:txBody>
      </p:sp>
      <p:sp>
        <p:nvSpPr>
          <p:cNvPr id="3" name="Slide Number Placeholder 5"/>
          <p:cNvSpPr>
            <a:spLocks noGrp="1"/>
          </p:cNvSpPr>
          <p:nvPr>
            <p:ph type="sldNum" sz="quarter" idx="11"/>
          </p:nvPr>
        </p:nvSpPr>
        <p:spPr/>
        <p:txBody>
          <a:bodyPr/>
          <a:lstStyle>
            <a:lvl1pPr>
              <a:defRPr/>
            </a:lvl1pPr>
          </a:lstStyle>
          <a:p>
            <a:fld id="{F05C0FF1-5EBA-4B15-ABA2-D5233F2232F4}" type="slidenum">
              <a:rPr lang="de-DE" altLang="de-DE"/>
              <a:pPr/>
              <a:t>‹Nr.›</a:t>
            </a:fld>
            <a:endParaRPr lang="de-DE" altLang="de-DE"/>
          </a:p>
        </p:txBody>
      </p:sp>
    </p:spTree>
    <p:extLst>
      <p:ext uri="{BB962C8B-B14F-4D97-AF65-F5344CB8AC3E}">
        <p14:creationId xmlns:p14="http://schemas.microsoft.com/office/powerpoint/2010/main" val="311313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6" name="Textplatzhalter 7"/>
          <p:cNvSpPr>
            <a:spLocks noGrp="1"/>
          </p:cNvSpPr>
          <p:nvPr>
            <p:ph idx="1"/>
          </p:nvPr>
        </p:nvSpPr>
        <p:spPr>
          <a:xfrm>
            <a:off x="252000" y="1260000"/>
            <a:ext cx="4193391" cy="4968000"/>
          </a:xfrm>
          <a:prstGeom prst="rect">
            <a:avLst/>
          </a:prstGeom>
        </p:spPr>
        <p:txBody>
          <a:bodyPr rtlCol="0">
            <a:noAutofit/>
          </a:bodyPr>
          <a:lstStyle>
            <a:lvl2pPr>
              <a:buClr>
                <a:srgbClr val="0054BB"/>
              </a:buClr>
              <a:defRPr/>
            </a:lvl2pPr>
            <a:lvl3pPr>
              <a:buClr>
                <a:srgbClr val="0054BB"/>
              </a:buClr>
              <a:defRPr/>
            </a:lvl3pPr>
            <a:lvl4pPr>
              <a:buClr>
                <a:srgbClr val="0054BB"/>
              </a:buClr>
              <a:defRPr/>
            </a:lvl4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0" name="Textplatzhalter 7"/>
          <p:cNvSpPr>
            <a:spLocks noGrp="1"/>
          </p:cNvSpPr>
          <p:nvPr>
            <p:ph idx="13"/>
          </p:nvPr>
        </p:nvSpPr>
        <p:spPr>
          <a:xfrm>
            <a:off x="4697391" y="1260000"/>
            <a:ext cx="4193391" cy="4968000"/>
          </a:xfrm>
          <a:prstGeom prst="rect">
            <a:avLst/>
          </a:prstGeom>
        </p:spPr>
        <p:txBody>
          <a:bodyPr rtlCol="0">
            <a:noAutofit/>
          </a:bodyPr>
          <a:lstStyle>
            <a:lvl2pPr>
              <a:buClr>
                <a:srgbClr val="0054BB"/>
              </a:buClr>
              <a:defRPr/>
            </a:lvl2pPr>
            <a:lvl3pPr>
              <a:buClr>
                <a:srgbClr val="0054BB"/>
              </a:buClr>
              <a:defRPr/>
            </a:lvl3pPr>
            <a:lvl4pPr>
              <a:buClr>
                <a:srgbClr val="0054BB"/>
              </a:buClr>
              <a:defRPr/>
            </a:lvl4pPr>
          </a:lstStyle>
          <a:p>
            <a:pPr lvl="0"/>
            <a:endParaRPr lang="de-DE" dirty="0"/>
          </a:p>
        </p:txBody>
      </p:sp>
      <p:sp>
        <p:nvSpPr>
          <p:cNvPr id="4" name="Titel 3"/>
          <p:cNvSpPr>
            <a:spLocks noGrp="1"/>
          </p:cNvSpPr>
          <p:nvPr>
            <p:ph type="title"/>
          </p:nvPr>
        </p:nvSpPr>
        <p:spPr/>
        <p:txBody>
          <a:bodyPr/>
          <a:lstStyle/>
          <a:p>
            <a:r>
              <a:rPr lang="de-DE"/>
              <a:t>Titelmasterformat durch Klicken bearbeiten</a:t>
            </a:r>
          </a:p>
        </p:txBody>
      </p:sp>
      <p:sp>
        <p:nvSpPr>
          <p:cNvPr id="11" name="Textplatzhalter 7"/>
          <p:cNvSpPr>
            <a:spLocks noGrp="1"/>
          </p:cNvSpPr>
          <p:nvPr>
            <p:ph type="body" sz="quarter" idx="10"/>
          </p:nvPr>
        </p:nvSpPr>
        <p:spPr>
          <a:xfrm>
            <a:off x="250825" y="691836"/>
            <a:ext cx="8640694" cy="282819"/>
          </a:xfrm>
          <a:prstGeom prst="rect">
            <a:avLst/>
          </a:prstGeom>
        </p:spPr>
        <p:txBody>
          <a:bodyPr lIns="180000"/>
          <a:lstStyle>
            <a:lvl1pPr marL="0" indent="0">
              <a:buFontTx/>
              <a:buNone/>
              <a:defRPr sz="1800" b="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p:txBody>
      </p:sp>
      <p:sp>
        <p:nvSpPr>
          <p:cNvPr id="7" name="Fußzeilenplatzhalter 1"/>
          <p:cNvSpPr>
            <a:spLocks noGrp="1"/>
          </p:cNvSpPr>
          <p:nvPr>
            <p:ph type="ftr" sz="quarter" idx="14"/>
          </p:nvPr>
        </p:nvSpPr>
        <p:spPr/>
        <p:txBody>
          <a:bodyPr/>
          <a:lstStyle>
            <a:lvl1pPr>
              <a:defRPr/>
            </a:lvl1pPr>
          </a:lstStyle>
          <a:p>
            <a:pPr>
              <a:defRPr/>
            </a:pPr>
            <a:endParaRPr lang="de-DE"/>
          </a:p>
        </p:txBody>
      </p:sp>
      <p:sp>
        <p:nvSpPr>
          <p:cNvPr id="8" name="Foliennummernplatzhalter 2"/>
          <p:cNvSpPr>
            <a:spLocks noGrp="1"/>
          </p:cNvSpPr>
          <p:nvPr>
            <p:ph type="sldNum" sz="quarter" idx="15"/>
          </p:nvPr>
        </p:nvSpPr>
        <p:spPr/>
        <p:txBody>
          <a:bodyPr/>
          <a:lstStyle>
            <a:lvl1pPr>
              <a:defRPr/>
            </a:lvl1pPr>
          </a:lstStyle>
          <a:p>
            <a:fld id="{A07EB734-9A02-4339-BCE2-35167C1E75B9}" type="slidenum">
              <a:rPr lang="de-DE" altLang="de-DE"/>
              <a:pPr/>
              <a:t>‹Nr.›</a:t>
            </a:fld>
            <a:endParaRPr lang="de-DE" altLang="de-DE"/>
          </a:p>
        </p:txBody>
      </p:sp>
    </p:spTree>
    <p:extLst>
      <p:ext uri="{BB962C8B-B14F-4D97-AF65-F5344CB8AC3E}">
        <p14:creationId xmlns:p14="http://schemas.microsoft.com/office/powerpoint/2010/main" val="1315115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variante blanko">
    <p:spTree>
      <p:nvGrpSpPr>
        <p:cNvPr id="1" name=""/>
        <p:cNvGrpSpPr/>
        <p:nvPr/>
      </p:nvGrpSpPr>
      <p:grpSpPr>
        <a:xfrm>
          <a:off x="0" y="0"/>
          <a:ext cx="0" cy="0"/>
          <a:chOff x="0" y="0"/>
          <a:chExt cx="0" cy="0"/>
        </a:xfrm>
      </p:grpSpPr>
      <p:sp>
        <p:nvSpPr>
          <p:cNvPr id="5" name="Rechteck 4"/>
          <p:cNvSpPr/>
          <p:nvPr userDrawn="1"/>
        </p:nvSpPr>
        <p:spPr>
          <a:xfrm>
            <a:off x="0" y="0"/>
            <a:ext cx="9144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endParaRPr lang="de-DE" sz="1400" dirty="0" err="1">
              <a:solidFill>
                <a:schemeClr val="tx1"/>
              </a:solidFill>
            </a:endParaRPr>
          </a:p>
        </p:txBody>
      </p:sp>
      <p:pic>
        <p:nvPicPr>
          <p:cNvPr id="6"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0438" y="455613"/>
            <a:ext cx="13906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 Verbindung 9"/>
          <p:cNvCxnSpPr>
            <a:cxnSpLocks noChangeShapeType="1"/>
          </p:cNvCxnSpPr>
          <p:nvPr userDrawn="1"/>
        </p:nvCxnSpPr>
        <p:spPr bwMode="auto">
          <a:xfrm>
            <a:off x="250825" y="0"/>
            <a:ext cx="0" cy="1774825"/>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sp>
        <p:nvSpPr>
          <p:cNvPr id="3" name="Bildplatzhalter 2"/>
          <p:cNvSpPr>
            <a:spLocks noGrp="1"/>
          </p:cNvSpPr>
          <p:nvPr>
            <p:ph type="pic" sz="quarter" idx="11"/>
          </p:nvPr>
        </p:nvSpPr>
        <p:spPr>
          <a:xfrm>
            <a:off x="0" y="2178000"/>
            <a:ext cx="9144000" cy="4680000"/>
          </a:xfrm>
          <a:solidFill>
            <a:srgbClr val="CDCDCD"/>
          </a:solidFill>
        </p:spPr>
        <p:txBody>
          <a:bodyPr lIns="180000" tIns="180000" rIns="180000" rtlCol="0">
            <a:noAutofit/>
          </a:bodyPr>
          <a:lstStyle>
            <a:lvl1pPr>
              <a:defRPr baseline="0"/>
            </a:lvl1pPr>
          </a:lstStyle>
          <a:p>
            <a:pPr lvl="0"/>
            <a:r>
              <a:rPr lang="de-DE" noProof="0"/>
              <a:t>Bild durch Klicken auf Symbol hinzufügen</a:t>
            </a:r>
            <a:endParaRPr lang="de-DE" noProof="0" dirty="0"/>
          </a:p>
        </p:txBody>
      </p:sp>
      <p:sp>
        <p:nvSpPr>
          <p:cNvPr id="11" name="Titel 11"/>
          <p:cNvSpPr>
            <a:spLocks noGrp="1"/>
          </p:cNvSpPr>
          <p:nvPr>
            <p:ph type="title"/>
          </p:nvPr>
        </p:nvSpPr>
        <p:spPr>
          <a:xfrm>
            <a:off x="251519" y="850056"/>
            <a:ext cx="6948000" cy="360000"/>
          </a:xfrm>
        </p:spPr>
        <p:txBody>
          <a:bodyPr lIns="252000" tIns="0" rIns="0" bIns="0"/>
          <a:lstStyle>
            <a:lvl1pPr>
              <a:defRPr sz="2600">
                <a:solidFill>
                  <a:schemeClr val="accent1"/>
                </a:solidFill>
              </a:defRPr>
            </a:lvl1pPr>
          </a:lstStyle>
          <a:p>
            <a:r>
              <a:rPr lang="de-DE" dirty="0"/>
              <a:t>Titelmasterformat durch Klicken bearbeiten</a:t>
            </a:r>
          </a:p>
        </p:txBody>
      </p:sp>
      <p:sp>
        <p:nvSpPr>
          <p:cNvPr id="13" name="Textplatzhalter 13"/>
          <p:cNvSpPr>
            <a:spLocks noGrp="1"/>
          </p:cNvSpPr>
          <p:nvPr>
            <p:ph type="body" sz="quarter" idx="10"/>
          </p:nvPr>
        </p:nvSpPr>
        <p:spPr>
          <a:xfrm>
            <a:off x="252000" y="1296054"/>
            <a:ext cx="6948000" cy="557798"/>
          </a:xfrm>
        </p:spPr>
        <p:txBody>
          <a:bodyPr lIns="252000"/>
          <a:lstStyle>
            <a:lvl1pPr>
              <a:spcAft>
                <a:spcPts val="0"/>
              </a:spcAft>
              <a:defRPr sz="1800" baseline="0">
                <a:solidFill>
                  <a:schemeClr val="accent1"/>
                </a:solidFill>
              </a:defRPr>
            </a:lvl1pPr>
            <a:lvl2pPr>
              <a:defRPr sz="1800">
                <a:solidFill>
                  <a:schemeClr val="accent1"/>
                </a:solidFill>
              </a:defRPr>
            </a:lvl2pPr>
            <a:lvl3pPr>
              <a:defRPr sz="1800">
                <a:solidFill>
                  <a:schemeClr val="accent1"/>
                </a:solidFill>
              </a:defRPr>
            </a:lvl3pPr>
            <a:lvl4pPr>
              <a:defRPr sz="1800">
                <a:solidFill>
                  <a:schemeClr val="accent1"/>
                </a:solidFill>
              </a:defRPr>
            </a:lvl4pPr>
            <a:lvl5pPr>
              <a:defRPr sz="1800">
                <a:solidFill>
                  <a:schemeClr val="accent1"/>
                </a:solidFill>
              </a:defRPr>
            </a:lvl5pPr>
          </a:lstStyle>
          <a:p>
            <a:pPr lvl="0"/>
            <a:r>
              <a:rPr lang="de-DE"/>
              <a:t>Textmasterformat bearbeiten</a:t>
            </a:r>
          </a:p>
        </p:txBody>
      </p:sp>
    </p:spTree>
    <p:extLst>
      <p:ext uri="{BB962C8B-B14F-4D97-AF65-F5344CB8AC3E}">
        <p14:creationId xmlns:p14="http://schemas.microsoft.com/office/powerpoint/2010/main" val="352668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hlussfolie Standard">
    <p:spTree>
      <p:nvGrpSpPr>
        <p:cNvPr id="1" name=""/>
        <p:cNvGrpSpPr/>
        <p:nvPr/>
      </p:nvGrpSpPr>
      <p:grpSpPr>
        <a:xfrm>
          <a:off x="0" y="0"/>
          <a:ext cx="0" cy="0"/>
          <a:chOff x="0" y="0"/>
          <a:chExt cx="0" cy="0"/>
        </a:xfrm>
      </p:grpSpPr>
      <p:pic>
        <p:nvPicPr>
          <p:cNvPr id="2" name="Bild 5" descr="Master_Schlussfolie_blank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67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userDrawn="1"/>
        </p:nvSpPr>
        <p:spPr>
          <a:xfrm>
            <a:off x="561975" y="0"/>
            <a:ext cx="3036888" cy="33305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1400" dirty="0">
              <a:solidFill>
                <a:schemeClr val="bg1"/>
              </a:solidFill>
            </a:endParaRPr>
          </a:p>
        </p:txBody>
      </p:sp>
      <p:pic>
        <p:nvPicPr>
          <p:cNvPr id="4" name="Inhaltsplatzhalter 3" descr="Logo D&amp;S weiss.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86538" y="5729288"/>
            <a:ext cx="190341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userDrawn="1"/>
        </p:nvSpPr>
        <p:spPr>
          <a:xfrm>
            <a:off x="603250" y="122238"/>
            <a:ext cx="3108325" cy="33496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80975">
              <a:defRPr/>
            </a:pPr>
            <a:r>
              <a:rPr lang="de-DE" sz="1700" dirty="0">
                <a:solidFill>
                  <a:schemeClr val="accent1"/>
                </a:solidFill>
              </a:rPr>
              <a:t>Ihr innovativer Partner für</a:t>
            </a:r>
          </a:p>
          <a:p>
            <a:pPr marL="180975">
              <a:defRPr/>
            </a:pPr>
            <a:endParaRPr lang="de-DE" sz="1400" b="1" dirty="0">
              <a:solidFill>
                <a:schemeClr val="accent1"/>
              </a:solidFill>
            </a:endParaRPr>
          </a:p>
          <a:p>
            <a:pPr marL="180975">
              <a:lnSpc>
                <a:spcPct val="80000"/>
              </a:lnSpc>
              <a:defRPr/>
            </a:pPr>
            <a:r>
              <a:rPr lang="de-DE" sz="4000" b="1" dirty="0">
                <a:solidFill>
                  <a:schemeClr val="accent1"/>
                </a:solidFill>
              </a:rPr>
              <a:t>BERATEN</a:t>
            </a:r>
          </a:p>
          <a:p>
            <a:pPr marL="180975">
              <a:lnSpc>
                <a:spcPct val="80000"/>
              </a:lnSpc>
              <a:defRPr/>
            </a:pPr>
            <a:r>
              <a:rPr lang="de-DE" sz="4000" b="1" dirty="0">
                <a:solidFill>
                  <a:schemeClr val="accent1"/>
                </a:solidFill>
              </a:rPr>
              <a:t>PLANEN</a:t>
            </a:r>
          </a:p>
          <a:p>
            <a:pPr marL="180975">
              <a:lnSpc>
                <a:spcPct val="80000"/>
              </a:lnSpc>
              <a:defRPr/>
            </a:pPr>
            <a:r>
              <a:rPr lang="de-DE" sz="4000" b="1" dirty="0">
                <a:solidFill>
                  <a:schemeClr val="accent1"/>
                </a:solidFill>
              </a:rPr>
              <a:t>BAUEN</a:t>
            </a:r>
          </a:p>
          <a:p>
            <a:pPr marL="180975">
              <a:lnSpc>
                <a:spcPct val="80000"/>
              </a:lnSpc>
              <a:defRPr/>
            </a:pPr>
            <a:r>
              <a:rPr lang="de-DE" sz="4000" b="1" dirty="0">
                <a:solidFill>
                  <a:schemeClr val="accent1"/>
                </a:solidFill>
              </a:rPr>
              <a:t>BETREIBEN</a:t>
            </a:r>
          </a:p>
        </p:txBody>
      </p:sp>
    </p:spTree>
    <p:extLst>
      <p:ext uri="{BB962C8B-B14F-4D97-AF65-F5344CB8AC3E}">
        <p14:creationId xmlns:p14="http://schemas.microsoft.com/office/powerpoint/2010/main" val="375383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46950" y="252413"/>
            <a:ext cx="144938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5" name="Rectangle 5"/>
          <p:cNvSpPr>
            <a:spLocks noGrp="1" noChangeArrowheads="1"/>
          </p:cNvSpPr>
          <p:nvPr>
            <p:ph type="ctrTitle"/>
          </p:nvPr>
        </p:nvSpPr>
        <p:spPr>
          <a:xfrm>
            <a:off x="381000" y="1116013"/>
            <a:ext cx="6645275" cy="781050"/>
          </a:xfrm>
          <a:prstGeom prst="rect">
            <a:avLst/>
          </a:prstGeom>
        </p:spPr>
        <p:txBody>
          <a:bodyPr/>
          <a:lstStyle>
            <a:lvl1pPr>
              <a:defRPr sz="2400"/>
            </a:lvl1pPr>
          </a:lstStyle>
          <a:p>
            <a:r>
              <a:rPr lang="de-DE"/>
              <a:t>Titelmasterformat durch Klicken bearbeiten</a:t>
            </a:r>
          </a:p>
        </p:txBody>
      </p:sp>
      <p:sp>
        <p:nvSpPr>
          <p:cNvPr id="158726" name="Rectangle 6"/>
          <p:cNvSpPr>
            <a:spLocks noGrp="1" noChangeArrowheads="1"/>
          </p:cNvSpPr>
          <p:nvPr>
            <p:ph type="subTitle" idx="1"/>
          </p:nvPr>
        </p:nvSpPr>
        <p:spPr bwMode="white">
          <a:xfrm>
            <a:off x="381000" y="3863975"/>
            <a:ext cx="6645275" cy="996950"/>
          </a:xfrm>
        </p:spPr>
        <p:txBody>
          <a:bodyPr/>
          <a:lstStyle>
            <a:lvl1pPr marL="0" indent="0">
              <a:defRPr sz="2400" baseline="0">
                <a:solidFill>
                  <a:schemeClr val="bg1"/>
                </a:solidFill>
              </a:defRPr>
            </a:lvl1pPr>
          </a:lstStyle>
          <a:p>
            <a:r>
              <a:rPr lang="de-DE" dirty="0"/>
              <a:t>Formatvorlage des Untertitelmasters durch Klicken bearbeiten</a:t>
            </a:r>
          </a:p>
        </p:txBody>
      </p:sp>
    </p:spTree>
    <p:extLst>
      <p:ext uri="{BB962C8B-B14F-4D97-AF65-F5344CB8AC3E}">
        <p14:creationId xmlns:p14="http://schemas.microsoft.com/office/powerpoint/2010/main" val="248521924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0825" y="252413"/>
            <a:ext cx="86407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108000" rIns="36000" bIns="36000" numCol="1" anchor="t" anchorCtr="0" compatLnSpc="1">
            <a:prstTxWarp prst="textNoShape">
              <a:avLst/>
            </a:prstTxWarp>
          </a:bodyPr>
          <a:lstStyle/>
          <a:p>
            <a:pPr lvl="0"/>
            <a:r>
              <a:rPr lang="de-DE" altLang="de-DE"/>
              <a:t>Titelmasterformat durch Klicken bearbeiten</a:t>
            </a:r>
            <a:endParaRPr lang="en-US" altLang="de-DE"/>
          </a:p>
        </p:txBody>
      </p:sp>
      <p:sp>
        <p:nvSpPr>
          <p:cNvPr id="5" name="Footer Placeholder 4"/>
          <p:cNvSpPr>
            <a:spLocks noGrp="1"/>
          </p:cNvSpPr>
          <p:nvPr>
            <p:ph type="ftr" sz="quarter" idx="3"/>
          </p:nvPr>
        </p:nvSpPr>
        <p:spPr>
          <a:xfrm>
            <a:off x="485775" y="6513513"/>
            <a:ext cx="5864225" cy="158750"/>
          </a:xfrm>
          <a:prstGeom prst="rect">
            <a:avLst/>
          </a:prstGeom>
        </p:spPr>
        <p:txBody>
          <a:bodyPr vert="horz" wrap="none" lIns="0" tIns="0" rIns="0" bIns="0" rtlCol="0" anchor="b"/>
          <a:lstStyle>
            <a:lvl1pPr algn="l">
              <a:lnSpc>
                <a:spcPct val="100000"/>
              </a:lnSpc>
              <a:defRPr sz="800" b="0">
                <a:solidFill>
                  <a:schemeClr val="tx1"/>
                </a:solidFill>
                <a:latin typeface="Calibri" panose="020F0502020204030204" pitchFamily="34" charset="0"/>
              </a:defRPr>
            </a:lvl1pPr>
          </a:lstStyle>
          <a:p>
            <a:pPr>
              <a:defRPr/>
            </a:pPr>
            <a:r>
              <a:rPr lang="de-DE"/>
              <a:t>Projektsteuerung „Sanierung und Erschließung des ehemaligen Teerverarbeitungswerkes </a:t>
            </a:r>
            <a:r>
              <a:rPr lang="de-DE" err="1"/>
              <a:t>Rositz</a:t>
            </a:r>
            <a:r>
              <a:rPr lang="de-DE"/>
              <a:t>“</a:t>
            </a:r>
          </a:p>
        </p:txBody>
      </p:sp>
      <p:sp>
        <p:nvSpPr>
          <p:cNvPr id="6" name="Slide Number Placeholder 5"/>
          <p:cNvSpPr>
            <a:spLocks noGrp="1"/>
          </p:cNvSpPr>
          <p:nvPr>
            <p:ph type="sldNum" sz="quarter" idx="4"/>
          </p:nvPr>
        </p:nvSpPr>
        <p:spPr>
          <a:xfrm>
            <a:off x="252413" y="6513513"/>
            <a:ext cx="225425" cy="158750"/>
          </a:xfrm>
          <a:prstGeom prst="rect">
            <a:avLst/>
          </a:prstGeom>
        </p:spPr>
        <p:txBody>
          <a:bodyPr vert="horz" wrap="none" lIns="0" tIns="0" rIns="0" bIns="0" numCol="1" anchor="b" anchorCtr="0" compatLnSpc="1">
            <a:prstTxWarp prst="textNoShape">
              <a:avLst/>
            </a:prstTxWarp>
          </a:bodyPr>
          <a:lstStyle>
            <a:lvl1pPr>
              <a:defRPr sz="800">
                <a:latin typeface="Calibri" panose="020F0502020204030204" pitchFamily="34" charset="0"/>
              </a:defRPr>
            </a:lvl1pPr>
          </a:lstStyle>
          <a:p>
            <a:fld id="{42A030D9-F647-414B-A81D-425A99A52A62}" type="slidenum">
              <a:rPr lang="de-DE" altLang="de-DE"/>
              <a:pPr/>
              <a:t>‹Nr.›</a:t>
            </a:fld>
            <a:endParaRPr lang="de-DE" altLang="de-DE"/>
          </a:p>
        </p:txBody>
      </p:sp>
      <p:sp>
        <p:nvSpPr>
          <p:cNvPr id="1029" name="Textplatzhalter 7"/>
          <p:cNvSpPr>
            <a:spLocks noGrp="1"/>
          </p:cNvSpPr>
          <p:nvPr>
            <p:ph type="body" idx="1"/>
          </p:nvPr>
        </p:nvSpPr>
        <p:spPr bwMode="auto">
          <a:xfrm>
            <a:off x="252413" y="1260475"/>
            <a:ext cx="8639175"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p:txBody>
      </p:sp>
      <p:cxnSp>
        <p:nvCxnSpPr>
          <p:cNvPr id="1030" name="Gerade Verbindung 8"/>
          <p:cNvCxnSpPr>
            <a:cxnSpLocks noChangeShapeType="1"/>
          </p:cNvCxnSpPr>
          <p:nvPr userDrawn="1"/>
        </p:nvCxnSpPr>
        <p:spPr bwMode="auto">
          <a:xfrm>
            <a:off x="250825" y="0"/>
            <a:ext cx="0" cy="896938"/>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sp>
        <p:nvSpPr>
          <p:cNvPr id="4" name="empower - DO NOT DELETE!!!" hidden="1"/>
          <p:cNvSpPr/>
          <p:nvPr userDrawn="1">
            <p:custDataLst>
              <p:tags r:id="rId14"/>
            </p:custDataLst>
          </p:nvPr>
        </p:nvSpPr>
        <p:spPr>
          <a:xfrm>
            <a:off x="-1270000" y="-1270000"/>
            <a:ext cx="0" cy="0"/>
          </a:xfrm>
          <a:prstGeom prst="ellipse">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1400" dirty="0">
              <a:solidFill>
                <a:schemeClr val="bg1"/>
              </a:solidFill>
            </a:endParaRPr>
          </a:p>
        </p:txBody>
      </p:sp>
      <p:pic>
        <p:nvPicPr>
          <p:cNvPr id="3" name="Picture 2" descr="T:\ORGANISATION\Logos\Sakosta Logo-Neu\Logo_Sakosta_Allgemein_OHNE_PANTONE.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824034" y="6318592"/>
            <a:ext cx="1203356" cy="48037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5068" r:id="rId1"/>
    <p:sldLayoutId id="2147485069" r:id="rId2"/>
    <p:sldLayoutId id="2147485070" r:id="rId3"/>
    <p:sldLayoutId id="2147485071" r:id="rId4"/>
    <p:sldLayoutId id="2147485072" r:id="rId5"/>
    <p:sldLayoutId id="2147485073" r:id="rId6"/>
    <p:sldLayoutId id="2147485074" r:id="rId7"/>
    <p:sldLayoutId id="2147485075" r:id="rId8"/>
    <p:sldLayoutId id="2147485076" r:id="rId9"/>
    <p:sldLayoutId id="2147485077" r:id="rId10"/>
    <p:sldLayoutId id="2147485079" r:id="rId11"/>
    <p:sldLayoutId id="2147485080" r:id="rId12"/>
  </p:sldLayoutIdLst>
  <p:hf hdr="0"/>
  <p:txStyles>
    <p:titleStyle>
      <a:lvl1pPr algn="l" rtl="0" eaLnBrk="0" fontAlgn="base" hangingPunct="0">
        <a:lnSpc>
          <a:spcPct val="90000"/>
        </a:lnSpc>
        <a:spcBef>
          <a:spcPct val="0"/>
        </a:spcBef>
        <a:spcAft>
          <a:spcPct val="0"/>
        </a:spcAft>
        <a:defRPr lang="en-US" sz="2200" b="1" kern="1200" dirty="0">
          <a:solidFill>
            <a:schemeClr val="accent1"/>
          </a:solidFill>
          <a:latin typeface="Calibri" pitchFamily="34" charset="0"/>
          <a:ea typeface="+mj-ea"/>
          <a:cs typeface="+mj-cs"/>
        </a:defRPr>
      </a:lvl1pPr>
      <a:lvl2pPr algn="l" rtl="0" eaLnBrk="0" fontAlgn="base" hangingPunct="0">
        <a:lnSpc>
          <a:spcPct val="90000"/>
        </a:lnSpc>
        <a:spcBef>
          <a:spcPct val="0"/>
        </a:spcBef>
        <a:spcAft>
          <a:spcPct val="0"/>
        </a:spcAft>
        <a:defRPr sz="2200" b="1">
          <a:solidFill>
            <a:schemeClr val="accent1"/>
          </a:solidFill>
          <a:latin typeface="Calibri" panose="020F0502020204030204" pitchFamily="34" charset="0"/>
        </a:defRPr>
      </a:lvl2pPr>
      <a:lvl3pPr algn="l" rtl="0" eaLnBrk="0" fontAlgn="base" hangingPunct="0">
        <a:lnSpc>
          <a:spcPct val="90000"/>
        </a:lnSpc>
        <a:spcBef>
          <a:spcPct val="0"/>
        </a:spcBef>
        <a:spcAft>
          <a:spcPct val="0"/>
        </a:spcAft>
        <a:defRPr sz="2200" b="1">
          <a:solidFill>
            <a:schemeClr val="accent1"/>
          </a:solidFill>
          <a:latin typeface="Calibri" panose="020F0502020204030204" pitchFamily="34" charset="0"/>
        </a:defRPr>
      </a:lvl3pPr>
      <a:lvl4pPr algn="l" rtl="0" eaLnBrk="0" fontAlgn="base" hangingPunct="0">
        <a:lnSpc>
          <a:spcPct val="90000"/>
        </a:lnSpc>
        <a:spcBef>
          <a:spcPct val="0"/>
        </a:spcBef>
        <a:spcAft>
          <a:spcPct val="0"/>
        </a:spcAft>
        <a:defRPr sz="2200" b="1">
          <a:solidFill>
            <a:schemeClr val="accent1"/>
          </a:solidFill>
          <a:latin typeface="Calibri" panose="020F0502020204030204" pitchFamily="34" charset="0"/>
        </a:defRPr>
      </a:lvl4pPr>
      <a:lvl5pPr algn="l" rtl="0" eaLnBrk="0" fontAlgn="base" hangingPunct="0">
        <a:lnSpc>
          <a:spcPct val="90000"/>
        </a:lnSpc>
        <a:spcBef>
          <a:spcPct val="0"/>
        </a:spcBef>
        <a:spcAft>
          <a:spcPct val="0"/>
        </a:spcAft>
        <a:defRPr sz="2200" b="1">
          <a:solidFill>
            <a:schemeClr val="accent1"/>
          </a:solidFill>
          <a:latin typeface="Calibri" panose="020F0502020204030204" pitchFamily="34" charset="0"/>
        </a:defRPr>
      </a:lvl5pPr>
      <a:lvl6pPr marL="457200" algn="l" rtl="0" fontAlgn="base">
        <a:lnSpc>
          <a:spcPct val="90000"/>
        </a:lnSpc>
        <a:spcBef>
          <a:spcPct val="0"/>
        </a:spcBef>
        <a:spcAft>
          <a:spcPct val="0"/>
        </a:spcAft>
        <a:defRPr sz="2200" b="1">
          <a:solidFill>
            <a:schemeClr val="accent1"/>
          </a:solidFill>
          <a:latin typeface="Calibri" panose="020F0502020204030204" pitchFamily="34" charset="0"/>
        </a:defRPr>
      </a:lvl6pPr>
      <a:lvl7pPr marL="914400" algn="l" rtl="0" fontAlgn="base">
        <a:lnSpc>
          <a:spcPct val="90000"/>
        </a:lnSpc>
        <a:spcBef>
          <a:spcPct val="0"/>
        </a:spcBef>
        <a:spcAft>
          <a:spcPct val="0"/>
        </a:spcAft>
        <a:defRPr sz="2200" b="1">
          <a:solidFill>
            <a:schemeClr val="accent1"/>
          </a:solidFill>
          <a:latin typeface="Calibri" panose="020F0502020204030204" pitchFamily="34" charset="0"/>
        </a:defRPr>
      </a:lvl7pPr>
      <a:lvl8pPr marL="1371600" algn="l" rtl="0" fontAlgn="base">
        <a:lnSpc>
          <a:spcPct val="90000"/>
        </a:lnSpc>
        <a:spcBef>
          <a:spcPct val="0"/>
        </a:spcBef>
        <a:spcAft>
          <a:spcPct val="0"/>
        </a:spcAft>
        <a:defRPr sz="2200" b="1">
          <a:solidFill>
            <a:schemeClr val="accent1"/>
          </a:solidFill>
          <a:latin typeface="Calibri" panose="020F0502020204030204" pitchFamily="34" charset="0"/>
        </a:defRPr>
      </a:lvl8pPr>
      <a:lvl9pPr marL="1828800" algn="l" rtl="0" fontAlgn="base">
        <a:lnSpc>
          <a:spcPct val="90000"/>
        </a:lnSpc>
        <a:spcBef>
          <a:spcPct val="0"/>
        </a:spcBef>
        <a:spcAft>
          <a:spcPct val="0"/>
        </a:spcAft>
        <a:defRPr sz="2200" b="1">
          <a:solidFill>
            <a:schemeClr val="accent1"/>
          </a:solidFill>
          <a:latin typeface="Calibri" panose="020F0502020204030204" pitchFamily="34" charset="0"/>
        </a:defRPr>
      </a:lvl9pPr>
    </p:titleStyle>
    <p:bodyStyle>
      <a:lvl1pPr algn="l" rtl="0" eaLnBrk="0" fontAlgn="base" hangingPunct="0">
        <a:spcBef>
          <a:spcPct val="0"/>
        </a:spcBef>
        <a:spcAft>
          <a:spcPts val="300"/>
        </a:spcAft>
        <a:buClr>
          <a:schemeClr val="tx2"/>
        </a:buClr>
        <a:buFont typeface="+mj-lt"/>
        <a:defRPr sz="1400" kern="1200">
          <a:solidFill>
            <a:schemeClr val="tx1"/>
          </a:solidFill>
          <a:latin typeface="+mn-lt"/>
          <a:ea typeface="+mn-ea"/>
          <a:cs typeface="+mn-cs"/>
        </a:defRPr>
      </a:lvl1pPr>
      <a:lvl2pPr marL="174625" indent="-174625" algn="l" rtl="0" eaLnBrk="0" fontAlgn="base" hangingPunct="0">
        <a:spcBef>
          <a:spcPct val="0"/>
        </a:spcBef>
        <a:spcAft>
          <a:spcPts val="300"/>
        </a:spcAft>
        <a:buClr>
          <a:srgbClr val="0054BB"/>
        </a:buClr>
        <a:buFont typeface="Wingdings" panose="05000000000000000000" pitchFamily="2" charset="2"/>
        <a:buChar char="§"/>
        <a:defRPr sz="1400" kern="1200">
          <a:solidFill>
            <a:schemeClr val="tx1"/>
          </a:solidFill>
          <a:latin typeface="+mn-lt"/>
          <a:ea typeface="+mn-ea"/>
          <a:cs typeface="+mn-cs"/>
        </a:defRPr>
      </a:lvl2pPr>
      <a:lvl3pPr marL="357188" indent="-174625" algn="l" rtl="0" eaLnBrk="0" fontAlgn="base" hangingPunct="0">
        <a:spcBef>
          <a:spcPct val="0"/>
        </a:spcBef>
        <a:spcAft>
          <a:spcPts val="300"/>
        </a:spcAft>
        <a:buClr>
          <a:srgbClr val="0054BB"/>
        </a:buClr>
        <a:buFont typeface="Symbol" panose="05050102010706020507" pitchFamily="18" charset="2"/>
        <a:buChar char="-"/>
        <a:defRPr sz="1400" kern="1200">
          <a:solidFill>
            <a:schemeClr val="tx1"/>
          </a:solidFill>
          <a:latin typeface="+mn-lt"/>
          <a:ea typeface="+mn-ea"/>
          <a:cs typeface="+mn-cs"/>
        </a:defRPr>
      </a:lvl3pPr>
      <a:lvl4pPr marL="538163" indent="-174625" algn="l" rtl="0" eaLnBrk="0" fontAlgn="base" hangingPunct="0">
        <a:spcBef>
          <a:spcPct val="0"/>
        </a:spcBef>
        <a:spcAft>
          <a:spcPts val="300"/>
        </a:spcAft>
        <a:buClr>
          <a:srgbClr val="0054BB"/>
        </a:buClr>
        <a:buFont typeface="Arial" panose="020B0604020202020204" pitchFamily="34" charset="0"/>
        <a:buChar char="•"/>
        <a:tabLst>
          <a:tab pos="809625" algn="l"/>
        </a:tabLst>
        <a:defRPr sz="1400" kern="1200">
          <a:solidFill>
            <a:schemeClr val="tx1"/>
          </a:solidFill>
          <a:latin typeface="+mn-lt"/>
          <a:ea typeface="+mn-ea"/>
          <a:cs typeface="+mn-cs"/>
        </a:defRPr>
      </a:lvl4pPr>
      <a:lvl5pPr marL="2057400" indent="-228600" algn="l" rtl="0" eaLnBrk="0" fontAlgn="base" hangingPunct="0">
        <a:lnSpc>
          <a:spcPts val="1925"/>
        </a:lnSpc>
        <a:spcBef>
          <a:spcPts val="6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slideLayout" Target="../slideLayouts/slideLayout2.xml"/><Relationship Id="rId3" Type="http://schemas.openxmlformats.org/officeDocument/2006/relationships/tags" Target="../tags/tag60.xml"/><Relationship Id="rId21" Type="http://schemas.openxmlformats.org/officeDocument/2006/relationships/slide" Target="slide48.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slide" Target="slide2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tags" Target="../tags/tag72.xml"/><Relationship Id="rId10" Type="http://schemas.openxmlformats.org/officeDocument/2006/relationships/tags" Target="../tags/tag67.xml"/><Relationship Id="rId19" Type="http://schemas.openxmlformats.org/officeDocument/2006/relationships/notesSlide" Target="../notesSlides/notesSlide6.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slide" Target="slide29.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slideLayout" Target="../slideLayouts/slideLayout5.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slide" Target="slide4.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slide" Target="slide48.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87.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89.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26" Type="http://schemas.openxmlformats.org/officeDocument/2006/relationships/slide" Target="slide48.xml"/><Relationship Id="rId3" Type="http://schemas.openxmlformats.org/officeDocument/2006/relationships/tags" Target="../tags/tag94.xml"/><Relationship Id="rId21" Type="http://schemas.openxmlformats.org/officeDocument/2006/relationships/tags" Target="../tags/tag112.xml"/><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slide" Target="slide29.xml"/><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tags" Target="../tags/tag111.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slideLayout" Target="../slideLayouts/slideLayout5.xml"/><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tags" Target="../tags/tag114.xml"/><Relationship Id="rId10" Type="http://schemas.openxmlformats.org/officeDocument/2006/relationships/tags" Target="../tags/tag101.xml"/><Relationship Id="rId19" Type="http://schemas.openxmlformats.org/officeDocument/2006/relationships/tags" Target="../tags/tag110.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tags" Target="../tags/tag113.xml"/><Relationship Id="rId27"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16.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1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18.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tags" Target="../tags/tag136.xml"/><Relationship Id="rId26" Type="http://schemas.openxmlformats.org/officeDocument/2006/relationships/notesSlide" Target="../notesSlides/notesSlide28.xml"/><Relationship Id="rId3" Type="http://schemas.openxmlformats.org/officeDocument/2006/relationships/tags" Target="../tags/tag121.xml"/><Relationship Id="rId21" Type="http://schemas.openxmlformats.org/officeDocument/2006/relationships/tags" Target="../tags/tag139.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tags" Target="../tags/tag135.xml"/><Relationship Id="rId25" Type="http://schemas.openxmlformats.org/officeDocument/2006/relationships/slideLayout" Target="../slideLayouts/slideLayout2.xml"/><Relationship Id="rId2" Type="http://schemas.openxmlformats.org/officeDocument/2006/relationships/tags" Target="../tags/tag120.xml"/><Relationship Id="rId16" Type="http://schemas.openxmlformats.org/officeDocument/2006/relationships/tags" Target="../tags/tag134.xml"/><Relationship Id="rId20" Type="http://schemas.openxmlformats.org/officeDocument/2006/relationships/tags" Target="../tags/tag138.xml"/><Relationship Id="rId29" Type="http://schemas.openxmlformats.org/officeDocument/2006/relationships/slide" Target="slide4.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24" Type="http://schemas.openxmlformats.org/officeDocument/2006/relationships/tags" Target="../tags/tag142.xml"/><Relationship Id="rId5" Type="http://schemas.openxmlformats.org/officeDocument/2006/relationships/tags" Target="../tags/tag123.xml"/><Relationship Id="rId15" Type="http://schemas.openxmlformats.org/officeDocument/2006/relationships/tags" Target="../tags/tag133.xml"/><Relationship Id="rId23" Type="http://schemas.openxmlformats.org/officeDocument/2006/relationships/tags" Target="../tags/tag141.xml"/><Relationship Id="rId28" Type="http://schemas.openxmlformats.org/officeDocument/2006/relationships/slide" Target="slide48.xml"/><Relationship Id="rId10" Type="http://schemas.openxmlformats.org/officeDocument/2006/relationships/tags" Target="../tags/tag128.xml"/><Relationship Id="rId19" Type="http://schemas.openxmlformats.org/officeDocument/2006/relationships/tags" Target="../tags/tag137.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 Id="rId22" Type="http://schemas.openxmlformats.org/officeDocument/2006/relationships/tags" Target="../tags/tag140.xml"/><Relationship Id="rId27" Type="http://schemas.openxmlformats.org/officeDocument/2006/relationships/slide" Target="slide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43.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44.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45.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46.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47.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slide" Target="slide29.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slideLayout" Target="../slideLayouts/slideLayout5.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slide" Target="slide5.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10" Type="http://schemas.openxmlformats.org/officeDocument/2006/relationships/tags" Target="../tags/tag30.xml"/><Relationship Id="rId19" Type="http://schemas.openxmlformats.org/officeDocument/2006/relationships/slide" Target="slide48.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40.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tags" Target="../tags/tag165.xml"/><Relationship Id="rId26" Type="http://schemas.openxmlformats.org/officeDocument/2006/relationships/notesSlide" Target="../notesSlides/notesSlide34.xml"/><Relationship Id="rId3" Type="http://schemas.openxmlformats.org/officeDocument/2006/relationships/tags" Target="../tags/tag150.xml"/><Relationship Id="rId21" Type="http://schemas.openxmlformats.org/officeDocument/2006/relationships/tags" Target="../tags/tag168.xml"/><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tags" Target="../tags/tag164.xml"/><Relationship Id="rId25" Type="http://schemas.openxmlformats.org/officeDocument/2006/relationships/slideLayout" Target="../slideLayouts/slideLayout2.xml"/><Relationship Id="rId2" Type="http://schemas.openxmlformats.org/officeDocument/2006/relationships/tags" Target="../tags/tag149.xml"/><Relationship Id="rId16" Type="http://schemas.openxmlformats.org/officeDocument/2006/relationships/tags" Target="../tags/tag163.xml"/><Relationship Id="rId20" Type="http://schemas.openxmlformats.org/officeDocument/2006/relationships/tags" Target="../tags/tag167.xml"/><Relationship Id="rId29" Type="http://schemas.openxmlformats.org/officeDocument/2006/relationships/slide" Target="slide4.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24" Type="http://schemas.openxmlformats.org/officeDocument/2006/relationships/tags" Target="../tags/tag171.xml"/><Relationship Id="rId5" Type="http://schemas.openxmlformats.org/officeDocument/2006/relationships/tags" Target="../tags/tag152.xml"/><Relationship Id="rId15" Type="http://schemas.openxmlformats.org/officeDocument/2006/relationships/tags" Target="../tags/tag162.xml"/><Relationship Id="rId23" Type="http://schemas.openxmlformats.org/officeDocument/2006/relationships/tags" Target="../tags/tag170.xml"/><Relationship Id="rId28" Type="http://schemas.openxmlformats.org/officeDocument/2006/relationships/slide" Target="slide48.xml"/><Relationship Id="rId10" Type="http://schemas.openxmlformats.org/officeDocument/2006/relationships/tags" Target="../tags/tag157.xml"/><Relationship Id="rId19" Type="http://schemas.openxmlformats.org/officeDocument/2006/relationships/tags" Target="../tags/tag166.xml"/><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 Id="rId22" Type="http://schemas.openxmlformats.org/officeDocument/2006/relationships/tags" Target="../tags/tag169.xml"/><Relationship Id="rId27" Type="http://schemas.openxmlformats.org/officeDocument/2006/relationships/slide" Target="slide2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7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73.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tags" Target="../tags/tag191.xml"/><Relationship Id="rId26" Type="http://schemas.openxmlformats.org/officeDocument/2006/relationships/notesSlide" Target="../notesSlides/notesSlide37.xml"/><Relationship Id="rId3" Type="http://schemas.openxmlformats.org/officeDocument/2006/relationships/tags" Target="../tags/tag176.xml"/><Relationship Id="rId21" Type="http://schemas.openxmlformats.org/officeDocument/2006/relationships/tags" Target="../tags/tag194.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slideLayout" Target="../slideLayouts/slideLayout2.xml"/><Relationship Id="rId2" Type="http://schemas.openxmlformats.org/officeDocument/2006/relationships/tags" Target="../tags/tag175.xml"/><Relationship Id="rId16" Type="http://schemas.openxmlformats.org/officeDocument/2006/relationships/tags" Target="../tags/tag189.xml"/><Relationship Id="rId20" Type="http://schemas.openxmlformats.org/officeDocument/2006/relationships/tags" Target="../tags/tag193.xml"/><Relationship Id="rId29" Type="http://schemas.openxmlformats.org/officeDocument/2006/relationships/slide" Target="slide4.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24" Type="http://schemas.openxmlformats.org/officeDocument/2006/relationships/tags" Target="../tags/tag197.xml"/><Relationship Id="rId5" Type="http://schemas.openxmlformats.org/officeDocument/2006/relationships/tags" Target="../tags/tag178.xml"/><Relationship Id="rId15" Type="http://schemas.openxmlformats.org/officeDocument/2006/relationships/tags" Target="../tags/tag188.xml"/><Relationship Id="rId23" Type="http://schemas.openxmlformats.org/officeDocument/2006/relationships/tags" Target="../tags/tag196.xml"/><Relationship Id="rId28" Type="http://schemas.openxmlformats.org/officeDocument/2006/relationships/slide" Target="slide48.xml"/><Relationship Id="rId10" Type="http://schemas.openxmlformats.org/officeDocument/2006/relationships/tags" Target="../tags/tag183.xml"/><Relationship Id="rId19" Type="http://schemas.openxmlformats.org/officeDocument/2006/relationships/tags" Target="../tags/tag192.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tags" Target="../tags/tag195.xml"/><Relationship Id="rId27" Type="http://schemas.openxmlformats.org/officeDocument/2006/relationships/slide" Target="slide2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9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99.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00.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01.xml"/></Relationships>
</file>

<file path=ppt/slides/_rels/slide48.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tags" Target="../tags/tag214.xml"/><Relationship Id="rId18" Type="http://schemas.openxmlformats.org/officeDocument/2006/relationships/tags" Target="../tags/tag219.xml"/><Relationship Id="rId26" Type="http://schemas.openxmlformats.org/officeDocument/2006/relationships/slide" Target="slide48.xml"/><Relationship Id="rId3" Type="http://schemas.openxmlformats.org/officeDocument/2006/relationships/tags" Target="../tags/tag204.xml"/><Relationship Id="rId21" Type="http://schemas.openxmlformats.org/officeDocument/2006/relationships/tags" Target="../tags/tag222.xml"/><Relationship Id="rId7" Type="http://schemas.openxmlformats.org/officeDocument/2006/relationships/tags" Target="../tags/tag208.xml"/><Relationship Id="rId12" Type="http://schemas.openxmlformats.org/officeDocument/2006/relationships/tags" Target="../tags/tag213.xml"/><Relationship Id="rId17" Type="http://schemas.openxmlformats.org/officeDocument/2006/relationships/tags" Target="../tags/tag218.xml"/><Relationship Id="rId25" Type="http://schemas.openxmlformats.org/officeDocument/2006/relationships/slide" Target="slide29.xml"/><Relationship Id="rId2" Type="http://schemas.openxmlformats.org/officeDocument/2006/relationships/tags" Target="../tags/tag203.xml"/><Relationship Id="rId16" Type="http://schemas.openxmlformats.org/officeDocument/2006/relationships/tags" Target="../tags/tag217.xml"/><Relationship Id="rId20" Type="http://schemas.openxmlformats.org/officeDocument/2006/relationships/tags" Target="../tags/tag221.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tags" Target="../tags/tag212.xml"/><Relationship Id="rId24" Type="http://schemas.openxmlformats.org/officeDocument/2006/relationships/slideLayout" Target="../slideLayouts/slideLayout5.xml"/><Relationship Id="rId5" Type="http://schemas.openxmlformats.org/officeDocument/2006/relationships/tags" Target="../tags/tag206.xml"/><Relationship Id="rId15" Type="http://schemas.openxmlformats.org/officeDocument/2006/relationships/tags" Target="../tags/tag216.xml"/><Relationship Id="rId23" Type="http://schemas.openxmlformats.org/officeDocument/2006/relationships/tags" Target="../tags/tag224.xml"/><Relationship Id="rId10" Type="http://schemas.openxmlformats.org/officeDocument/2006/relationships/tags" Target="../tags/tag211.xml"/><Relationship Id="rId19" Type="http://schemas.openxmlformats.org/officeDocument/2006/relationships/tags" Target="../tags/tag220.xml"/><Relationship Id="rId4" Type="http://schemas.openxmlformats.org/officeDocument/2006/relationships/tags" Target="../tags/tag205.xml"/><Relationship Id="rId9" Type="http://schemas.openxmlformats.org/officeDocument/2006/relationships/tags" Target="../tags/tag210.xml"/><Relationship Id="rId14" Type="http://schemas.openxmlformats.org/officeDocument/2006/relationships/tags" Target="../tags/tag215.xml"/><Relationship Id="rId22" Type="http://schemas.openxmlformats.org/officeDocument/2006/relationships/tags" Target="../tags/tag223.xml"/><Relationship Id="rId27" Type="http://schemas.openxmlformats.org/officeDocument/2006/relationships/slide" Target="slide4.xml"/></Relationships>
</file>

<file path=ppt/slides/_rels/slide49.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slide" Target="slide29.xml"/><Relationship Id="rId5" Type="http://schemas.openxmlformats.org/officeDocument/2006/relationships/slideLayout" Target="../slideLayouts/slideLayout5.xml"/><Relationship Id="rId4" Type="http://schemas.openxmlformats.org/officeDocument/2006/relationships/tags" Target="../tags/tag22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0.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slide" Target="slide29.xml"/><Relationship Id="rId5" Type="http://schemas.openxmlformats.org/officeDocument/2006/relationships/slideLayout" Target="../slideLayouts/slideLayout5.xml"/><Relationship Id="rId4" Type="http://schemas.openxmlformats.org/officeDocument/2006/relationships/tags" Target="../tags/tag232.xml"/></Relationships>
</file>

<file path=ppt/slides/_rels/slide51.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slide" Target="slide29.xml"/><Relationship Id="rId5" Type="http://schemas.openxmlformats.org/officeDocument/2006/relationships/slideLayout" Target="../slideLayouts/slideLayout5.xml"/><Relationship Id="rId4" Type="http://schemas.openxmlformats.org/officeDocument/2006/relationships/tags" Target="../tags/tag236.xml"/></Relationships>
</file>

<file path=ppt/slides/_rels/slide52.xml.rels><?xml version="1.0" encoding="UTF-8" standalone="yes"?>
<Relationships xmlns="http://schemas.openxmlformats.org/package/2006/relationships"><Relationship Id="rId3" Type="http://schemas.openxmlformats.org/officeDocument/2006/relationships/tags" Target="../tags/tag239.xml"/><Relationship Id="rId7" Type="http://schemas.openxmlformats.org/officeDocument/2006/relationships/image" Target="../media/image6.jpe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slide" Target="slide29.xml"/><Relationship Id="rId5" Type="http://schemas.openxmlformats.org/officeDocument/2006/relationships/slideLayout" Target="../slideLayouts/slideLayout5.xml"/><Relationship Id="rId4" Type="http://schemas.openxmlformats.org/officeDocument/2006/relationships/tags" Target="../tags/tag24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8.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slide" Target="slide29.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slideLayout" Target="../slideLayouts/slideLayout2.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slide" Target="slide4.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tags" Target="../tags/tag54.xml"/><Relationship Id="rId10" Type="http://schemas.openxmlformats.org/officeDocument/2006/relationships/tags" Target="../tags/tag49.xml"/><Relationship Id="rId19" Type="http://schemas.openxmlformats.org/officeDocument/2006/relationships/slide" Target="slide48.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elbox"/>
          <p:cNvSpPr>
            <a:spLocks noGrp="1" noChangeArrowheads="1"/>
          </p:cNvSpPr>
          <p:nvPr>
            <p:ph type="title"/>
          </p:nvPr>
        </p:nvSpPr>
        <p:spPr>
          <a:xfrm>
            <a:off x="910438" y="1072246"/>
            <a:ext cx="7712075" cy="5053345"/>
          </a:xfrm>
        </p:spPr>
        <p:txBody>
          <a:bodyPr/>
          <a:lstStyle/>
          <a:p>
            <a:pPr algn="ctr" eaLnBrk="1" hangingPunct="1"/>
            <a:br>
              <a:rPr lang="de-DE" altLang="de-DE" dirty="0">
                <a:solidFill>
                  <a:srgbClr val="002965"/>
                </a:solidFill>
              </a:rPr>
            </a:br>
            <a:br>
              <a:rPr lang="de-DE" altLang="de-DE" dirty="0">
                <a:solidFill>
                  <a:srgbClr val="002965"/>
                </a:solidFill>
              </a:rPr>
            </a:br>
            <a:br>
              <a:rPr lang="de-DE" altLang="de-DE" dirty="0">
                <a:solidFill>
                  <a:srgbClr val="002965"/>
                </a:solidFill>
              </a:rPr>
            </a:br>
            <a:r>
              <a:rPr lang="de-DE" altLang="de-DE" dirty="0">
                <a:solidFill>
                  <a:srgbClr val="002965"/>
                </a:solidFill>
              </a:rPr>
              <a:t>Talsperre Windischleuba</a:t>
            </a:r>
            <a:br>
              <a:rPr lang="de-DE" altLang="de-DE" dirty="0">
                <a:solidFill>
                  <a:srgbClr val="002965"/>
                </a:solidFill>
              </a:rPr>
            </a:br>
            <a:r>
              <a:rPr lang="de-DE" altLang="de-DE" dirty="0">
                <a:solidFill>
                  <a:srgbClr val="002965"/>
                </a:solidFill>
              </a:rPr>
              <a:t>Orientierende Altlastenuntersuchung</a:t>
            </a:r>
            <a:br>
              <a:rPr lang="de-DE" altLang="de-DE" dirty="0">
                <a:solidFill>
                  <a:srgbClr val="002965"/>
                </a:solidFill>
              </a:rPr>
            </a:br>
            <a:br>
              <a:rPr lang="de-DE" altLang="de-DE" dirty="0">
                <a:solidFill>
                  <a:srgbClr val="002965"/>
                </a:solidFill>
              </a:rPr>
            </a:br>
            <a:br>
              <a:rPr lang="de-DE" altLang="de-DE" dirty="0">
                <a:solidFill>
                  <a:srgbClr val="002965"/>
                </a:solidFill>
              </a:rPr>
            </a:br>
            <a:br>
              <a:rPr lang="de-DE" altLang="de-DE" dirty="0">
                <a:solidFill>
                  <a:srgbClr val="002965"/>
                </a:solidFill>
              </a:rPr>
            </a:br>
            <a:br>
              <a:rPr lang="de-DE" altLang="de-DE" dirty="0">
                <a:solidFill>
                  <a:srgbClr val="002965"/>
                </a:solidFill>
              </a:rPr>
            </a:br>
            <a:br>
              <a:rPr lang="de-DE" altLang="de-DE" dirty="0">
                <a:solidFill>
                  <a:srgbClr val="002965"/>
                </a:solidFill>
              </a:rPr>
            </a:br>
            <a:br>
              <a:rPr lang="de-DE" altLang="de-DE" dirty="0">
                <a:solidFill>
                  <a:srgbClr val="002965"/>
                </a:solidFill>
              </a:rPr>
            </a:br>
            <a:r>
              <a:rPr lang="de-DE" altLang="de-DE" sz="1800" dirty="0">
                <a:solidFill>
                  <a:srgbClr val="002965"/>
                </a:solidFill>
              </a:rPr>
              <a:t>Dr. Jürgen C. Forster</a:t>
            </a:r>
            <a:br>
              <a:rPr lang="de-DE" altLang="de-DE" sz="1800" dirty="0">
                <a:solidFill>
                  <a:srgbClr val="002965"/>
                </a:solidFill>
              </a:rPr>
            </a:br>
            <a:r>
              <a:rPr lang="de-DE" altLang="de-DE" sz="1800" dirty="0" err="1">
                <a:solidFill>
                  <a:srgbClr val="002965"/>
                </a:solidFill>
              </a:rPr>
              <a:t>Sakosta</a:t>
            </a:r>
            <a:r>
              <a:rPr lang="de-DE" altLang="de-DE" sz="1800" dirty="0">
                <a:solidFill>
                  <a:srgbClr val="002965"/>
                </a:solidFill>
              </a:rPr>
              <a:t> GmbH, Nobitz</a:t>
            </a:r>
            <a:br>
              <a:rPr lang="de-DE" altLang="de-DE" sz="1800" dirty="0">
                <a:solidFill>
                  <a:srgbClr val="002965"/>
                </a:solidFill>
              </a:rPr>
            </a:br>
            <a:br>
              <a:rPr lang="de-DE" altLang="de-DE" sz="1800" dirty="0">
                <a:solidFill>
                  <a:srgbClr val="002965"/>
                </a:solidFill>
              </a:rPr>
            </a:br>
            <a:r>
              <a:rPr lang="de-DE" altLang="de-DE" sz="1800" dirty="0">
                <a:solidFill>
                  <a:srgbClr val="002965"/>
                </a:solidFill>
              </a:rPr>
              <a:t>Landratsamt Altenburger Land, 14.04.2026</a:t>
            </a:r>
            <a:br>
              <a:rPr lang="de-DE" altLang="de-DE" sz="1800" dirty="0">
                <a:solidFill>
                  <a:srgbClr val="002965"/>
                </a:solidFill>
              </a:rPr>
            </a:br>
            <a:br>
              <a:rPr lang="de-DE" altLang="de-DE" sz="1800" dirty="0">
                <a:solidFill>
                  <a:srgbClr val="C00000"/>
                </a:solidFill>
              </a:rPr>
            </a:br>
            <a:endParaRPr lang="de-DE" altLang="de-DE" sz="1800" dirty="0">
              <a:solidFill>
                <a:srgbClr val="C00000"/>
              </a:solidFill>
            </a:endParaRPr>
          </a:p>
        </p:txBody>
      </p:sp>
      <p:pic>
        <p:nvPicPr>
          <p:cNvPr id="6" name="Grafik 5">
            <a:extLst>
              <a:ext uri="{FF2B5EF4-FFF2-40B4-BE49-F238E27FC236}">
                <a16:creationId xmlns:a16="http://schemas.microsoft.com/office/drawing/2014/main" id="{7CCEC9F1-73B5-A82F-DD30-D3782802B2E5}"/>
              </a:ext>
            </a:extLst>
          </p:cNvPr>
          <p:cNvPicPr>
            <a:picLocks noChangeAspect="1"/>
          </p:cNvPicPr>
          <p:nvPr/>
        </p:nvPicPr>
        <p:blipFill>
          <a:blip r:embed="rId3" cstate="print">
            <a:alphaModFix amt="40000"/>
            <a:extLst>
              <a:ext uri="{28A0092B-C50C-407E-A947-70E740481C1C}">
                <a14:useLocalDpi xmlns:a14="http://schemas.microsoft.com/office/drawing/2010/main" val="0"/>
              </a:ext>
            </a:extLst>
          </a:blip>
          <a:stretch>
            <a:fillRect/>
          </a:stretch>
        </p:blipFill>
        <p:spPr>
          <a:xfrm>
            <a:off x="0" y="274889"/>
            <a:ext cx="9144000" cy="6096000"/>
          </a:xfrm>
          <a:prstGeom prst="rect">
            <a:avLst/>
          </a:prstGeom>
        </p:spPr>
      </p:pic>
    </p:spTree>
    <p:custDataLst>
      <p:tags r:id="rId1"/>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19478-8C5A-0FA2-A3B0-E8E980EAB21D}"/>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BC74DB28-31A3-3C47-0E55-13F2961F8A8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91899B36-0FF3-762A-8190-59343E9C94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10</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09D14CC2-F9A6-04EC-8784-FC4725CB88C3}"/>
              </a:ext>
            </a:extLst>
          </p:cNvPr>
          <p:cNvSpPr>
            <a:spLocks noGrp="1"/>
          </p:cNvSpPr>
          <p:nvPr>
            <p:ph type="title"/>
          </p:nvPr>
        </p:nvSpPr>
        <p:spPr>
          <a:xfrm>
            <a:off x="250825" y="229791"/>
            <a:ext cx="8640763" cy="395287"/>
          </a:xfrm>
        </p:spPr>
        <p:txBody>
          <a:bodyPr/>
          <a:lstStyle/>
          <a:p>
            <a:pPr eaLnBrk="1" hangingPunct="1"/>
            <a:r>
              <a:rPr lang="de-DE" altLang="de-DE" dirty="0"/>
              <a:t>2  Einige Begriffe aus dem Bodenschutz</a:t>
            </a:r>
          </a:p>
        </p:txBody>
      </p:sp>
      <p:sp>
        <p:nvSpPr>
          <p:cNvPr id="2" name="Textfeld 1">
            <a:extLst>
              <a:ext uri="{FF2B5EF4-FFF2-40B4-BE49-F238E27FC236}">
                <a16:creationId xmlns:a16="http://schemas.microsoft.com/office/drawing/2014/main" id="{0C271BA5-35A7-986A-DEB1-29CEA2820554}"/>
              </a:ext>
            </a:extLst>
          </p:cNvPr>
          <p:cNvSpPr txBox="1"/>
          <p:nvPr/>
        </p:nvSpPr>
        <p:spPr>
          <a:xfrm>
            <a:off x="455613" y="918230"/>
            <a:ext cx="8405813" cy="4121728"/>
          </a:xfrm>
          <a:prstGeom prst="rect">
            <a:avLst/>
          </a:prstGeom>
          <a:noFill/>
        </p:spPr>
        <p:txBody>
          <a:bodyPr vert="horz" wrap="square" lIns="0" tIns="0" rIns="0" bIns="0" rtlCol="0">
            <a:noAutofit/>
          </a:bodyPr>
          <a:lstStyle/>
          <a:p>
            <a:pPr>
              <a:spcBef>
                <a:spcPts val="600"/>
              </a:spcBef>
              <a:spcAft>
                <a:spcPts val="600"/>
              </a:spcAft>
            </a:pPr>
            <a:r>
              <a:rPr lang="de-DE" sz="1500" b="1" dirty="0">
                <a:solidFill>
                  <a:srgbClr val="002060"/>
                </a:solidFill>
                <a:cs typeface="Arial" panose="020B0604020202020204" pitchFamily="34" charset="0"/>
              </a:rPr>
              <a:t>Schwellenwerte aus der </a:t>
            </a:r>
            <a:r>
              <a:rPr lang="de-DE" sz="1500" b="1" dirty="0" err="1">
                <a:solidFill>
                  <a:srgbClr val="002060"/>
                </a:solidFill>
                <a:cs typeface="Arial" panose="020B0604020202020204" pitchFamily="34" charset="0"/>
              </a:rPr>
              <a:t>BBodSchV</a:t>
            </a: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dirty="0">
              <a:solidFill>
                <a:srgbClr val="002965"/>
              </a:solidFill>
              <a:ea typeface="Times New Roman" panose="02020603050405020304" pitchFamily="18" charset="0"/>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b="0" i="0" u="none" baseline="0" dirty="0">
              <a:solidFill>
                <a:srgbClr val="002060"/>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285750" indent="-285750" algn="l" rtl="0" eaLnBrk="1" fontAlgn="auto" hangingPunct="1">
              <a:lnSpc>
                <a:spcPct val="100000"/>
              </a:lnSpc>
              <a:spcBef>
                <a:spcPts val="0"/>
              </a:spcBef>
              <a:spcAft>
                <a:spcPts val="300"/>
              </a:spcAft>
              <a:buFont typeface="Wingdings" panose="05000000000000000000" pitchFamily="2" charset="2"/>
              <a:buChar char="Ø"/>
            </a:pPr>
            <a:endParaRPr lang="de-DE" sz="1400" b="0" i="0" u="none" baseline="0" dirty="0">
              <a:solidFill>
                <a:srgbClr val="000000"/>
              </a:solidFill>
              <a:latin typeface="Calibri" panose="020F0502020204030204" pitchFamily="34" charset="0"/>
            </a:endParaRPr>
          </a:p>
        </p:txBody>
      </p:sp>
      <p:pic>
        <p:nvPicPr>
          <p:cNvPr id="4" name="Grafik 3">
            <a:extLst>
              <a:ext uri="{FF2B5EF4-FFF2-40B4-BE49-F238E27FC236}">
                <a16:creationId xmlns:a16="http://schemas.microsoft.com/office/drawing/2014/main" id="{5A0D63EF-6593-F1DB-3190-D90C971C7CFE}"/>
              </a:ext>
            </a:extLst>
          </p:cNvPr>
          <p:cNvPicPr>
            <a:picLocks noChangeAspect="1"/>
          </p:cNvPicPr>
          <p:nvPr/>
        </p:nvPicPr>
        <p:blipFill>
          <a:blip r:embed="rId4"/>
          <a:stretch>
            <a:fillRect/>
          </a:stretch>
        </p:blipFill>
        <p:spPr>
          <a:xfrm>
            <a:off x="414518" y="1336881"/>
            <a:ext cx="8477070" cy="3196562"/>
          </a:xfrm>
          <a:prstGeom prst="rect">
            <a:avLst/>
          </a:prstGeom>
        </p:spPr>
      </p:pic>
    </p:spTree>
    <p:custDataLst>
      <p:tags r:id="rId1"/>
    </p:custDataLst>
    <p:extLst>
      <p:ext uri="{BB962C8B-B14F-4D97-AF65-F5344CB8AC3E}">
        <p14:creationId xmlns:p14="http://schemas.microsoft.com/office/powerpoint/2010/main" val="332943073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1FF1-4CAE-CE21-F8DF-DE6F81B4A05C}"/>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9612F5A6-A343-244D-844F-6AD2711D8E2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9DF35DB4-1B0D-6D62-841F-E0886613FB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11</a:t>
            </a:fld>
            <a:endParaRPr lang="en-US" altLang="de-DE" sz="900" dirty="0">
              <a:latin typeface="Calibri" panose="020F0502020204030204" pitchFamily="34" charset="0"/>
            </a:endParaRPr>
          </a:p>
        </p:txBody>
      </p:sp>
      <p:sp>
        <p:nvSpPr>
          <p:cNvPr id="2" name="Textfeld 1">
            <a:extLst>
              <a:ext uri="{FF2B5EF4-FFF2-40B4-BE49-F238E27FC236}">
                <a16:creationId xmlns:a16="http://schemas.microsoft.com/office/drawing/2014/main" id="{5FC5B32A-C319-6710-BC38-7B6F1ABC83B2}"/>
              </a:ext>
            </a:extLst>
          </p:cNvPr>
          <p:cNvSpPr txBox="1"/>
          <p:nvPr/>
        </p:nvSpPr>
        <p:spPr>
          <a:xfrm>
            <a:off x="455613" y="918230"/>
            <a:ext cx="8405813" cy="4121728"/>
          </a:xfrm>
          <a:prstGeom prst="rect">
            <a:avLst/>
          </a:prstGeom>
          <a:noFill/>
        </p:spPr>
        <p:txBody>
          <a:bodyPr vert="horz" wrap="square" lIns="0" tIns="0" rIns="0" bIns="0" rtlCol="0">
            <a:noAutofit/>
          </a:bodyPr>
          <a:lstStyle/>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dirty="0">
              <a:solidFill>
                <a:srgbClr val="002965"/>
              </a:solidFill>
              <a:ea typeface="Times New Roman" panose="02020603050405020304" pitchFamily="18" charset="0"/>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b="0" i="0" u="none" baseline="0" dirty="0">
              <a:solidFill>
                <a:srgbClr val="002060"/>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285750" indent="-285750" algn="l" rtl="0" eaLnBrk="1" fontAlgn="auto" hangingPunct="1">
              <a:lnSpc>
                <a:spcPct val="100000"/>
              </a:lnSpc>
              <a:spcBef>
                <a:spcPts val="0"/>
              </a:spcBef>
              <a:spcAft>
                <a:spcPts val="300"/>
              </a:spcAft>
              <a:buFont typeface="Wingdings" panose="05000000000000000000" pitchFamily="2" charset="2"/>
              <a:buChar char="Ø"/>
            </a:pPr>
            <a:endParaRPr lang="de-DE" sz="1400" b="0" i="0" u="none" baseline="0" dirty="0">
              <a:solidFill>
                <a:srgbClr val="000000"/>
              </a:solidFill>
              <a:latin typeface="Calibri" panose="020F0502020204030204" pitchFamily="34" charset="0"/>
            </a:endParaRPr>
          </a:p>
        </p:txBody>
      </p:sp>
      <p:grpSp>
        <p:nvGrpSpPr>
          <p:cNvPr id="6" name="Gruppieren 19">
            <a:extLst>
              <a:ext uri="{FF2B5EF4-FFF2-40B4-BE49-F238E27FC236}">
                <a16:creationId xmlns:a16="http://schemas.microsoft.com/office/drawing/2014/main" id="{DE8BD8EA-CA97-4E17-56CD-01470963B6F7}"/>
              </a:ext>
            </a:extLst>
          </p:cNvPr>
          <p:cNvGrpSpPr>
            <a:grpSpLocks/>
          </p:cNvGrpSpPr>
          <p:nvPr>
            <p:custDataLst>
              <p:tags r:id="rId2"/>
            </p:custDataLst>
          </p:nvPr>
        </p:nvGrpSpPr>
        <p:grpSpPr bwMode="auto">
          <a:xfrm>
            <a:off x="225425" y="238919"/>
            <a:ext cx="8666163" cy="5738548"/>
            <a:chOff x="224805" y="220740"/>
            <a:chExt cx="8666766" cy="4109760"/>
          </a:xfrm>
        </p:grpSpPr>
        <p:sp>
          <p:nvSpPr>
            <p:cNvPr id="8" name="Rectangle 4">
              <a:extLst>
                <a:ext uri="{FF2B5EF4-FFF2-40B4-BE49-F238E27FC236}">
                  <a16:creationId xmlns:a16="http://schemas.microsoft.com/office/drawing/2014/main" id="{87751B86-47FE-13AB-6E28-D95C91059EA8}"/>
                </a:ext>
              </a:extLst>
            </p:cNvPr>
            <p:cNvSpPr txBox="1">
              <a:spLocks noChangeArrowheads="1"/>
            </p:cNvSpPr>
            <p:nvPr>
              <p:custDataLst>
                <p:tags r:id="rId10"/>
              </p:custDataLst>
            </p:nvPr>
          </p:nvSpPr>
          <p:spPr bwMode="auto">
            <a:xfrm>
              <a:off x="251795" y="220740"/>
              <a:ext cx="8639776" cy="395260"/>
            </a:xfrm>
            <a:prstGeom prst="rect">
              <a:avLst/>
            </a:prstGeom>
          </p:spPr>
          <p:txBody>
            <a:bodyPr lIns="180000" tIns="108000" rIns="36000" bIns="36000"/>
            <a:lstStyle>
              <a:lvl1pPr>
                <a:spcBef>
                  <a:spcPct val="0"/>
                </a:spcBef>
                <a:buNone/>
                <a:defRPr sz="2400" b="1">
                  <a:solidFill>
                    <a:schemeClr val="tx2"/>
                  </a:solidFill>
                  <a:latin typeface="Swis721 Mio" pitchFamily="34" charset="0"/>
                  <a:ea typeface="+mj-ea"/>
                  <a:cs typeface="Arial" pitchFamily="34" charset="0"/>
                </a:defRPr>
              </a:lvl1pPr>
            </a:lstStyle>
            <a:p>
              <a:pPr>
                <a:defRPr/>
              </a:pPr>
              <a:r>
                <a:rPr lang="de-DE" altLang="en-US" sz="2200" dirty="0">
                  <a:solidFill>
                    <a:schemeClr val="accent1"/>
                  </a:solidFill>
                  <a:latin typeface="Calibri" pitchFamily="34" charset="0"/>
                  <a:cs typeface="+mj-cs"/>
                </a:rPr>
                <a:t>Inhalt</a:t>
              </a:r>
            </a:p>
          </p:txBody>
        </p:sp>
        <p:sp>
          <p:nvSpPr>
            <p:cNvPr id="9" name="Rechteck 8">
              <a:hlinkClick r:id="rId20" action="ppaction://hlinksldjump"/>
              <a:extLst>
                <a:ext uri="{FF2B5EF4-FFF2-40B4-BE49-F238E27FC236}">
                  <a16:creationId xmlns:a16="http://schemas.microsoft.com/office/drawing/2014/main" id="{CEFE9060-8AE2-EB1E-0845-B8F372C03CB2}"/>
                </a:ext>
              </a:extLst>
            </p:cNvPr>
            <p:cNvSpPr/>
            <p:nvPr>
              <p:custDataLst>
                <p:tags r:id="rId11"/>
              </p:custDataLst>
            </p:nvPr>
          </p:nvSpPr>
          <p:spPr>
            <a:xfrm>
              <a:off x="654320" y="1698597"/>
              <a:ext cx="7635804" cy="360948"/>
            </a:xfrm>
            <a:prstGeom prst="rect">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lvl="0"/>
              <a:r>
                <a:rPr lang="de-DE" sz="1600" dirty="0">
                  <a:solidFill>
                    <a:schemeClr val="bg1"/>
                  </a:solidFill>
                </a:rPr>
                <a:t>Unsere Vorgehensweise</a:t>
              </a:r>
            </a:p>
          </p:txBody>
        </p:sp>
        <p:sp>
          <p:nvSpPr>
            <p:cNvPr id="10" name="Rechteck 9">
              <a:hlinkClick r:id="rId20" action="ppaction://hlinksldjump"/>
              <a:extLst>
                <a:ext uri="{FF2B5EF4-FFF2-40B4-BE49-F238E27FC236}">
                  <a16:creationId xmlns:a16="http://schemas.microsoft.com/office/drawing/2014/main" id="{DF47D88D-6621-BFAC-04E6-69BE199C3E54}"/>
                </a:ext>
              </a:extLst>
            </p:cNvPr>
            <p:cNvSpPr/>
            <p:nvPr>
              <p:custDataLst>
                <p:tags r:id="rId12"/>
              </p:custDataLst>
            </p:nvPr>
          </p:nvSpPr>
          <p:spPr>
            <a:xfrm>
              <a:off x="224805" y="177479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1" name="Rechteck 10">
              <a:hlinkClick r:id="rId20" action="ppaction://hlinksldjump"/>
              <a:extLst>
                <a:ext uri="{FF2B5EF4-FFF2-40B4-BE49-F238E27FC236}">
                  <a16:creationId xmlns:a16="http://schemas.microsoft.com/office/drawing/2014/main" id="{7693750B-4531-0E3A-0712-EF2D8B95F963}"/>
                </a:ext>
              </a:extLst>
            </p:cNvPr>
            <p:cNvSpPr/>
            <p:nvPr>
              <p:custDataLst>
                <p:tags r:id="rId13"/>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2" name="Rechteck 11">
              <a:hlinkClick r:id="rId21" action="ppaction://hlinksldjump"/>
              <a:extLst>
                <a:ext uri="{FF2B5EF4-FFF2-40B4-BE49-F238E27FC236}">
                  <a16:creationId xmlns:a16="http://schemas.microsoft.com/office/drawing/2014/main" id="{5B405739-9157-8D13-DFB9-6550A8DE1935}"/>
                </a:ext>
              </a:extLst>
            </p:cNvPr>
            <p:cNvSpPr/>
            <p:nvPr>
              <p:custDataLst>
                <p:tags r:id="rId14"/>
              </p:custDataLst>
            </p:nvPr>
          </p:nvSpPr>
          <p:spPr>
            <a:xfrm>
              <a:off x="654320" y="1302969"/>
              <a:ext cx="7635804" cy="360948"/>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lvl="0"/>
              <a:r>
                <a:rPr lang="de-DE" sz="1600" dirty="0">
                  <a:solidFill>
                    <a:schemeClr val="accent1"/>
                  </a:solidFill>
                </a:rPr>
                <a:t>Einige Begriffe aus dem Bodenschutz</a:t>
              </a:r>
            </a:p>
          </p:txBody>
        </p:sp>
        <p:sp>
          <p:nvSpPr>
            <p:cNvPr id="13" name="Rechteck 12">
              <a:hlinkClick r:id="" action="ppaction://noaction"/>
              <a:extLst>
                <a:ext uri="{FF2B5EF4-FFF2-40B4-BE49-F238E27FC236}">
                  <a16:creationId xmlns:a16="http://schemas.microsoft.com/office/drawing/2014/main" id="{EB1FEEBE-7904-25DD-4607-4351095B1B31}"/>
                </a:ext>
              </a:extLst>
            </p:cNvPr>
            <p:cNvSpPr/>
            <p:nvPr>
              <p:custDataLst>
                <p:tags r:id="rId15"/>
              </p:custDataLst>
            </p:nvPr>
          </p:nvSpPr>
          <p:spPr>
            <a:xfrm>
              <a:off x="224805" y="281136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4" name="Rechteck 13">
              <a:hlinkClick r:id="rId20" action="ppaction://hlinksldjump"/>
              <a:extLst>
                <a:ext uri="{FF2B5EF4-FFF2-40B4-BE49-F238E27FC236}">
                  <a16:creationId xmlns:a16="http://schemas.microsoft.com/office/drawing/2014/main" id="{140A1329-7435-4A96-407E-FC4D23C59EB1}"/>
                </a:ext>
              </a:extLst>
            </p:cNvPr>
            <p:cNvSpPr/>
            <p:nvPr>
              <p:custDataLst>
                <p:tags r:id="rId16"/>
              </p:custDataLst>
            </p:nvPr>
          </p:nvSpPr>
          <p:spPr>
            <a:xfrm>
              <a:off x="224805" y="3847933"/>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5" name="Rechteck 14">
              <a:extLst>
                <a:ext uri="{FF2B5EF4-FFF2-40B4-BE49-F238E27FC236}">
                  <a16:creationId xmlns:a16="http://schemas.microsoft.com/office/drawing/2014/main" id="{D1D5B224-EE4A-C853-4A0E-52D4B16AF363}"/>
                </a:ext>
              </a:extLst>
            </p:cNvPr>
            <p:cNvSpPr/>
            <p:nvPr>
              <p:custDataLst>
                <p:tags r:id="rId17"/>
              </p:custDataLst>
            </p:nvPr>
          </p:nvSpPr>
          <p:spPr>
            <a:xfrm>
              <a:off x="224805" y="125730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chemeClr val="accent1"/>
                </a:solidFill>
              </a:endParaRPr>
            </a:p>
          </p:txBody>
        </p:sp>
      </p:grpSp>
      <p:sp>
        <p:nvSpPr>
          <p:cNvPr id="16" name="Rechteck 15">
            <a:hlinkClick r:id="rId22" action="ppaction://hlinksldjump"/>
            <a:extLst>
              <a:ext uri="{FF2B5EF4-FFF2-40B4-BE49-F238E27FC236}">
                <a16:creationId xmlns:a16="http://schemas.microsoft.com/office/drawing/2014/main" id="{8C4340BD-2827-9790-036C-5950A7F62557}"/>
              </a:ext>
            </a:extLst>
          </p:cNvPr>
          <p:cNvSpPr/>
          <p:nvPr>
            <p:custDataLst>
              <p:tags r:id="rId3"/>
            </p:custDataLst>
          </p:nvPr>
        </p:nvSpPr>
        <p:spPr bwMode="auto">
          <a:xfrm>
            <a:off x="648984" y="1182300"/>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Aufgabenstellung</a:t>
            </a:r>
          </a:p>
        </p:txBody>
      </p:sp>
      <p:sp>
        <p:nvSpPr>
          <p:cNvPr id="17" name="Rechteck 16">
            <a:hlinkClick r:id="rId20" action="ppaction://hlinksldjump"/>
            <a:extLst>
              <a:ext uri="{FF2B5EF4-FFF2-40B4-BE49-F238E27FC236}">
                <a16:creationId xmlns:a16="http://schemas.microsoft.com/office/drawing/2014/main" id="{93DA7231-5B56-54F0-F71E-8C6B91E322A0}"/>
              </a:ext>
            </a:extLst>
          </p:cNvPr>
          <p:cNvSpPr/>
          <p:nvPr>
            <p:custDataLst>
              <p:tags r:id="rId4"/>
            </p:custDataLst>
          </p:nvPr>
        </p:nvSpPr>
        <p:spPr bwMode="auto">
          <a:xfrm>
            <a:off x="440166" y="2775290"/>
            <a:ext cx="360363" cy="482600"/>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914400" indent="-914400" algn="ctr">
              <a:buFont typeface="+mj-lt"/>
              <a:buAutoNum type="arabicPeriod"/>
              <a:defRPr/>
            </a:pPr>
            <a:endParaRPr lang="de-DE" sz="4800" dirty="0">
              <a:solidFill>
                <a:srgbClr val="579BFF"/>
              </a:solidFill>
            </a:endParaRPr>
          </a:p>
          <a:p>
            <a:pPr algn="ctr">
              <a:defRPr/>
            </a:pPr>
            <a:r>
              <a:rPr lang="de-DE" sz="3600" dirty="0">
                <a:solidFill>
                  <a:srgbClr val="579BFF"/>
                </a:solidFill>
              </a:rPr>
              <a:t>1</a:t>
            </a:r>
          </a:p>
          <a:p>
            <a:pPr algn="ctr">
              <a:defRPr/>
            </a:pPr>
            <a:r>
              <a:rPr lang="de-DE" sz="3600" dirty="0">
                <a:solidFill>
                  <a:srgbClr val="579BFF"/>
                </a:solidFill>
              </a:rPr>
              <a:t>2</a:t>
            </a:r>
          </a:p>
          <a:p>
            <a:pPr algn="ctr">
              <a:defRPr/>
            </a:pPr>
            <a:r>
              <a:rPr lang="de-DE" sz="3600" dirty="0">
                <a:solidFill>
                  <a:srgbClr val="579BFF"/>
                </a:solidFill>
              </a:rPr>
              <a:t>34</a:t>
            </a:r>
          </a:p>
          <a:p>
            <a:pPr algn="ctr">
              <a:defRPr/>
            </a:pPr>
            <a:r>
              <a:rPr lang="de-DE" sz="3600" dirty="0">
                <a:solidFill>
                  <a:srgbClr val="579BFF"/>
                </a:solidFill>
              </a:rPr>
              <a:t>5</a:t>
            </a:r>
          </a:p>
          <a:p>
            <a:pPr algn="ctr">
              <a:defRPr/>
            </a:pPr>
            <a:r>
              <a:rPr lang="de-DE" sz="3600" dirty="0">
                <a:solidFill>
                  <a:srgbClr val="579BFF"/>
                </a:solidFill>
              </a:rPr>
              <a:t>6</a:t>
            </a:r>
          </a:p>
          <a:p>
            <a:pPr algn="ctr">
              <a:defRPr/>
            </a:pPr>
            <a:r>
              <a:rPr lang="de-DE" sz="3600" dirty="0">
                <a:solidFill>
                  <a:srgbClr val="579BFF"/>
                </a:solidFill>
              </a:rPr>
              <a:t>7</a:t>
            </a:r>
          </a:p>
          <a:p>
            <a:pPr algn="ctr">
              <a:defRPr/>
            </a:pPr>
            <a:r>
              <a:rPr lang="de-DE" sz="3600" dirty="0">
                <a:solidFill>
                  <a:srgbClr val="579BFF"/>
                </a:solidFill>
              </a:rPr>
              <a:t>8</a:t>
            </a:r>
          </a:p>
        </p:txBody>
      </p:sp>
      <p:sp>
        <p:nvSpPr>
          <p:cNvPr id="18" name="Rechteck 17">
            <a:hlinkClick r:id="rId21" action="ppaction://hlinksldjump"/>
            <a:extLst>
              <a:ext uri="{FF2B5EF4-FFF2-40B4-BE49-F238E27FC236}">
                <a16:creationId xmlns:a16="http://schemas.microsoft.com/office/drawing/2014/main" id="{4C198A78-177E-56B7-D808-C908EB13AD30}"/>
              </a:ext>
            </a:extLst>
          </p:cNvPr>
          <p:cNvSpPr/>
          <p:nvPr>
            <p:custDataLst>
              <p:tags r:id="rId5"/>
            </p:custDataLst>
          </p:nvPr>
        </p:nvSpPr>
        <p:spPr bwMode="auto">
          <a:xfrm>
            <a:off x="654909" y="2872138"/>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Schadstoffe im Verlandungsbereich</a:t>
            </a:r>
          </a:p>
        </p:txBody>
      </p:sp>
      <p:sp>
        <p:nvSpPr>
          <p:cNvPr id="19" name="Rechteck 18">
            <a:hlinkClick r:id="rId21" action="ppaction://hlinksldjump"/>
            <a:extLst>
              <a:ext uri="{FF2B5EF4-FFF2-40B4-BE49-F238E27FC236}">
                <a16:creationId xmlns:a16="http://schemas.microsoft.com/office/drawing/2014/main" id="{F6147A4A-6B42-6DF6-2C36-0A643E8AB1A4}"/>
              </a:ext>
            </a:extLst>
          </p:cNvPr>
          <p:cNvSpPr/>
          <p:nvPr>
            <p:custDataLst>
              <p:tags r:id="rId6"/>
            </p:custDataLst>
          </p:nvPr>
        </p:nvSpPr>
        <p:spPr bwMode="auto">
          <a:xfrm>
            <a:off x="654909" y="342534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Schadstoffe im Aufschüttungsbereich</a:t>
            </a:r>
          </a:p>
        </p:txBody>
      </p:sp>
      <p:sp>
        <p:nvSpPr>
          <p:cNvPr id="20" name="Rechteck 19">
            <a:hlinkClick r:id="rId21" action="ppaction://hlinksldjump"/>
            <a:extLst>
              <a:ext uri="{FF2B5EF4-FFF2-40B4-BE49-F238E27FC236}">
                <a16:creationId xmlns:a16="http://schemas.microsoft.com/office/drawing/2014/main" id="{96D7A46A-F483-A965-D0D3-3B6ABE01BDB2}"/>
              </a:ext>
            </a:extLst>
          </p:cNvPr>
          <p:cNvSpPr/>
          <p:nvPr>
            <p:custDataLst>
              <p:tags r:id="rId7"/>
            </p:custDataLst>
          </p:nvPr>
        </p:nvSpPr>
        <p:spPr bwMode="auto">
          <a:xfrm>
            <a:off x="648985" y="3978550"/>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Radionuklide</a:t>
            </a:r>
          </a:p>
        </p:txBody>
      </p:sp>
      <p:sp>
        <p:nvSpPr>
          <p:cNvPr id="21" name="Rechteck 20">
            <a:hlinkClick r:id="rId21" action="ppaction://hlinksldjump"/>
            <a:extLst>
              <a:ext uri="{FF2B5EF4-FFF2-40B4-BE49-F238E27FC236}">
                <a16:creationId xmlns:a16="http://schemas.microsoft.com/office/drawing/2014/main" id="{9CDBE40B-7F67-38F4-49D3-958D44586932}"/>
              </a:ext>
            </a:extLst>
          </p:cNvPr>
          <p:cNvSpPr/>
          <p:nvPr>
            <p:custDataLst>
              <p:tags r:id="rId8"/>
            </p:custDataLst>
          </p:nvPr>
        </p:nvSpPr>
        <p:spPr bwMode="auto">
          <a:xfrm>
            <a:off x="654909" y="453008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Gefährdung von Schutzgütern</a:t>
            </a:r>
          </a:p>
        </p:txBody>
      </p:sp>
      <p:sp>
        <p:nvSpPr>
          <p:cNvPr id="22" name="Rechteck 21">
            <a:hlinkClick r:id="rId21" action="ppaction://hlinksldjump"/>
            <a:extLst>
              <a:ext uri="{FF2B5EF4-FFF2-40B4-BE49-F238E27FC236}">
                <a16:creationId xmlns:a16="http://schemas.microsoft.com/office/drawing/2014/main" id="{04BA844B-459E-A1E7-A346-BF5933E84BA5}"/>
              </a:ext>
            </a:extLst>
          </p:cNvPr>
          <p:cNvSpPr/>
          <p:nvPr>
            <p:custDataLst>
              <p:tags r:id="rId9"/>
            </p:custDataLst>
          </p:nvPr>
        </p:nvSpPr>
        <p:spPr bwMode="auto">
          <a:xfrm>
            <a:off x="654909" y="5081618"/>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Maßnahmenempfehlungen</a:t>
            </a:r>
          </a:p>
        </p:txBody>
      </p:sp>
    </p:spTree>
    <p:custDataLst>
      <p:tags r:id="rId1"/>
    </p:custDataLst>
    <p:extLst>
      <p:ext uri="{BB962C8B-B14F-4D97-AF65-F5344CB8AC3E}">
        <p14:creationId xmlns:p14="http://schemas.microsoft.com/office/powerpoint/2010/main" val="97248761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785CF-BECB-EAA3-7D58-80BBA703C8C7}"/>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10CDBD24-5DDB-D9CE-F304-5F50DE65EF9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61356872-8FCC-D1E3-B5E1-3F2F2BC80FC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12</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483F434D-B209-1293-7E4E-53DA83F24CC4}"/>
              </a:ext>
            </a:extLst>
          </p:cNvPr>
          <p:cNvSpPr>
            <a:spLocks noGrp="1"/>
          </p:cNvSpPr>
          <p:nvPr>
            <p:ph type="title"/>
          </p:nvPr>
        </p:nvSpPr>
        <p:spPr>
          <a:xfrm>
            <a:off x="250825" y="229791"/>
            <a:ext cx="8640763" cy="395287"/>
          </a:xfrm>
        </p:spPr>
        <p:txBody>
          <a:bodyPr/>
          <a:lstStyle/>
          <a:p>
            <a:pPr eaLnBrk="1" hangingPunct="1"/>
            <a:r>
              <a:rPr lang="de-DE" altLang="de-DE" dirty="0"/>
              <a:t>3  Unsere Vorgehensweise</a:t>
            </a:r>
          </a:p>
        </p:txBody>
      </p:sp>
      <p:sp>
        <p:nvSpPr>
          <p:cNvPr id="2" name="Textfeld 1">
            <a:extLst>
              <a:ext uri="{FF2B5EF4-FFF2-40B4-BE49-F238E27FC236}">
                <a16:creationId xmlns:a16="http://schemas.microsoft.com/office/drawing/2014/main" id="{4CB13980-A4EE-1AF4-CC2F-FC2C6A27BF38}"/>
              </a:ext>
            </a:extLst>
          </p:cNvPr>
          <p:cNvSpPr txBox="1"/>
          <p:nvPr/>
        </p:nvSpPr>
        <p:spPr>
          <a:xfrm>
            <a:off x="455613" y="918230"/>
            <a:ext cx="8405813" cy="4121728"/>
          </a:xfrm>
          <a:prstGeom prst="rect">
            <a:avLst/>
          </a:prstGeom>
          <a:noFill/>
        </p:spPr>
        <p:txBody>
          <a:bodyPr vert="horz" wrap="square" lIns="0" tIns="0" rIns="0" bIns="0" rtlCol="0">
            <a:noAutofit/>
          </a:bodyPr>
          <a:lstStyle/>
          <a:p>
            <a:pPr marL="285750" indent="-285750">
              <a:spcBef>
                <a:spcPts val="600"/>
              </a:spcBef>
              <a:spcAft>
                <a:spcPts val="600"/>
              </a:spcAft>
              <a:buFont typeface="Wingdings" panose="05000000000000000000" pitchFamily="2" charset="2"/>
              <a:buChar char="Ø"/>
            </a:pPr>
            <a:r>
              <a:rPr lang="de-DE" sz="1500" dirty="0">
                <a:solidFill>
                  <a:srgbClr val="002060"/>
                </a:solidFill>
                <a:cs typeface="Arial" panose="020B0604020202020204" pitchFamily="34" charset="0"/>
              </a:rPr>
              <a:t>Ortsbegehungen zur Identifizierung standfester Zugangswege in die Verlandungszonen inkl. Einmessen der Wege und Bohrpunkte mit GPS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Freischneiden der Zugangswege auf ca. 1,5 m Breite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Einsatz einer Bohranlage auf Raupenfahrgestell</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Ausführung von 9 Kleinrammbohrungen (Erweiterung nach Abstimmung TAB)</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Probenentnahme aus den Rammkernsondierungen in Behälter nach Vorgabe des Labors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Probenregistrierung, Massenbestimmung</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Probenauswahl, Erstellen von Probenbegleitscheinen</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Probenversand mit Kurierdienst</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18 Kleinrammbohrungen und Probenentnahme auf der Sedimentaufschüttungsfläche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zusätzlich Entnahme von 18 x 25 Proben aus den Tiefen 0-10 cm und 10-30 cm</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Probenbehandlung wie in den Verlandungszonen</a:t>
            </a:r>
            <a:endParaRPr lang="de-DE" sz="1500" b="1" dirty="0">
              <a:solidFill>
                <a:schemeClr val="bg1">
                  <a:lumMod val="65000"/>
                </a:schemeClr>
              </a:solidFill>
              <a:cs typeface="Arial" panose="020B0604020202020204" pitchFamily="34" charset="0"/>
            </a:endParaRPr>
          </a:p>
        </p:txBody>
      </p:sp>
    </p:spTree>
    <p:custDataLst>
      <p:tags r:id="rId1"/>
    </p:custDataLst>
    <p:extLst>
      <p:ext uri="{BB962C8B-B14F-4D97-AF65-F5344CB8AC3E}">
        <p14:creationId xmlns:p14="http://schemas.microsoft.com/office/powerpoint/2010/main" val="342582706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932BA-D22C-0767-BB76-702C61604A83}"/>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AEE2213A-CFF1-DC5A-2E59-D297FC4BB53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A82FBA5A-6F24-4F4E-159B-8F94D279B4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13</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14277B09-A895-913D-2DA0-07298DB47632}"/>
              </a:ext>
            </a:extLst>
          </p:cNvPr>
          <p:cNvSpPr>
            <a:spLocks noGrp="1"/>
          </p:cNvSpPr>
          <p:nvPr>
            <p:ph type="title"/>
          </p:nvPr>
        </p:nvSpPr>
        <p:spPr>
          <a:xfrm>
            <a:off x="250825" y="229791"/>
            <a:ext cx="8640763" cy="395287"/>
          </a:xfrm>
        </p:spPr>
        <p:txBody>
          <a:bodyPr/>
          <a:lstStyle/>
          <a:p>
            <a:pPr eaLnBrk="1" hangingPunct="1"/>
            <a:r>
              <a:rPr lang="de-DE" altLang="de-DE" dirty="0"/>
              <a:t>3  Unsere Vorgehensweise</a:t>
            </a:r>
          </a:p>
        </p:txBody>
      </p:sp>
      <p:sp>
        <p:nvSpPr>
          <p:cNvPr id="2" name="Textfeld 1">
            <a:extLst>
              <a:ext uri="{FF2B5EF4-FFF2-40B4-BE49-F238E27FC236}">
                <a16:creationId xmlns:a16="http://schemas.microsoft.com/office/drawing/2014/main" id="{79AD7671-18A9-1807-F999-A54EA7E8C2EA}"/>
              </a:ext>
            </a:extLst>
          </p:cNvPr>
          <p:cNvSpPr txBox="1"/>
          <p:nvPr/>
        </p:nvSpPr>
        <p:spPr>
          <a:xfrm>
            <a:off x="455613" y="918230"/>
            <a:ext cx="8405813" cy="4121728"/>
          </a:xfrm>
          <a:prstGeom prst="rect">
            <a:avLst/>
          </a:prstGeom>
          <a:noFill/>
        </p:spPr>
        <p:txBody>
          <a:bodyPr vert="horz" wrap="square" lIns="0" tIns="0" rIns="0" bIns="0" rtlCol="0">
            <a:noAutofit/>
          </a:bodyPr>
          <a:lstStyle/>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Ortsbegehungen zur Identifizierung standfester Zugangswege in die Verlandungszonen inkl. Einmessen der Wege und Bohrpunkte mit GPS</a:t>
            </a:r>
          </a:p>
          <a:p>
            <a:pPr marL="285750" indent="-285750">
              <a:spcBef>
                <a:spcPts val="600"/>
              </a:spcBef>
              <a:spcAft>
                <a:spcPts val="600"/>
              </a:spcAft>
              <a:buFont typeface="Wingdings" panose="05000000000000000000" pitchFamily="2" charset="2"/>
              <a:buChar char="Ø"/>
            </a:pPr>
            <a:r>
              <a:rPr lang="de-DE" sz="1500" dirty="0">
                <a:solidFill>
                  <a:srgbClr val="002965"/>
                </a:solidFill>
                <a:cs typeface="Arial" panose="020B0604020202020204" pitchFamily="34" charset="0"/>
              </a:rPr>
              <a:t>Freischneiden der Zugangswege auf ca. 1,5 m Breite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Einsatz einer Bohranlage auf Raupenfahrgestell</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Ausführung von 9 Kleinrammbohrungen (Erweiterung nach Abstimmung TAB)</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Probenentnahme aus den Rammkernsondierungen in Behälter nach Vorgabe des Labors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Probenregistrierung, Massenbestimmung</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Probenauswahl, Erstellen von Probenbegleitscheinen</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Probenversand mit Kurierdienst</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18 Kleinrammbohrungen und Probenentnahme auf der Sedimentaufschüttungsfläche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zusätzlich Entnahme von 18 x 25 Proben aus den Tiefen 0-10 cm und 10-30 cm</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Probenbehandlung wie in den Verlandungszonen</a:t>
            </a:r>
            <a:endParaRPr lang="de-DE" sz="1500" b="1" dirty="0">
              <a:solidFill>
                <a:schemeClr val="bg1">
                  <a:lumMod val="65000"/>
                </a:schemeClr>
              </a:solidFill>
              <a:cs typeface="Arial" panose="020B0604020202020204" pitchFamily="34" charset="0"/>
            </a:endParaRPr>
          </a:p>
        </p:txBody>
      </p:sp>
    </p:spTree>
    <p:custDataLst>
      <p:tags r:id="rId1"/>
    </p:custDataLst>
    <p:extLst>
      <p:ext uri="{BB962C8B-B14F-4D97-AF65-F5344CB8AC3E}">
        <p14:creationId xmlns:p14="http://schemas.microsoft.com/office/powerpoint/2010/main" val="170067196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CA605-A061-C302-D0AB-EB01B3C994AA}"/>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ECCE0909-2817-09AE-C9B1-92DD3A207B3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DAE6407F-4C80-B712-327E-6D2F30EF0F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14</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D7E04F2E-059F-A327-EABE-91FB9825DCF5}"/>
              </a:ext>
            </a:extLst>
          </p:cNvPr>
          <p:cNvSpPr>
            <a:spLocks noGrp="1"/>
          </p:cNvSpPr>
          <p:nvPr>
            <p:ph type="title"/>
          </p:nvPr>
        </p:nvSpPr>
        <p:spPr>
          <a:xfrm>
            <a:off x="250825" y="229791"/>
            <a:ext cx="8640763" cy="395287"/>
          </a:xfrm>
        </p:spPr>
        <p:txBody>
          <a:bodyPr/>
          <a:lstStyle/>
          <a:p>
            <a:pPr eaLnBrk="1" hangingPunct="1"/>
            <a:r>
              <a:rPr lang="de-DE" altLang="de-DE" dirty="0"/>
              <a:t>3  Unsere Vorgehensweise</a:t>
            </a:r>
          </a:p>
        </p:txBody>
      </p:sp>
      <p:sp>
        <p:nvSpPr>
          <p:cNvPr id="2" name="Textfeld 1">
            <a:extLst>
              <a:ext uri="{FF2B5EF4-FFF2-40B4-BE49-F238E27FC236}">
                <a16:creationId xmlns:a16="http://schemas.microsoft.com/office/drawing/2014/main" id="{4D372C45-4BF3-2CD4-EADE-EC0D824877CC}"/>
              </a:ext>
            </a:extLst>
          </p:cNvPr>
          <p:cNvSpPr txBox="1"/>
          <p:nvPr/>
        </p:nvSpPr>
        <p:spPr>
          <a:xfrm>
            <a:off x="455613" y="918230"/>
            <a:ext cx="8405813" cy="4121728"/>
          </a:xfrm>
          <a:prstGeom prst="rect">
            <a:avLst/>
          </a:prstGeom>
          <a:noFill/>
        </p:spPr>
        <p:txBody>
          <a:bodyPr vert="horz" wrap="square" lIns="0" tIns="0" rIns="0" bIns="0" rtlCol="0">
            <a:noAutofit/>
          </a:bodyPr>
          <a:lstStyle/>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Ortsbegehungen zur Identifizierung standfester Zugangswege in die Verlandungszonen inkl. Einmessen der Wege und Bohrpunkte mit GPS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Freischneiden der Zugangswege auf ca. 1,5 m Breite</a:t>
            </a:r>
          </a:p>
          <a:p>
            <a:pPr marL="285750" indent="-285750">
              <a:spcBef>
                <a:spcPts val="600"/>
              </a:spcBef>
              <a:spcAft>
                <a:spcPts val="600"/>
              </a:spcAft>
              <a:buFont typeface="Wingdings" panose="05000000000000000000" pitchFamily="2" charset="2"/>
              <a:buChar char="Ø"/>
            </a:pPr>
            <a:r>
              <a:rPr lang="de-DE" sz="1500" dirty="0">
                <a:solidFill>
                  <a:srgbClr val="002965"/>
                </a:solidFill>
                <a:cs typeface="Arial" panose="020B0604020202020204" pitchFamily="34" charset="0"/>
              </a:rPr>
              <a:t>Einsatz einer Bohranlage auf Raupenfahrgestell</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Ausführung von 9 Kleinrammbohrungen (Erweiterung nach Abstimmung TAB)</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Probenentnahme aus den Rammkernsondierungen in Behälter nach Vorgabe des Labors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Probenregistrierung, Massenbestimmung</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Probenauswahl, Erstellen von Probenbegleitscheinen</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Probenversand mit Kurierdienst</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18 Kleinrammbohrungen und Probenentnahme auf der Sedimentaufschüttungsfläche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zusätzlich Entnahme von 18 x 25 Proben aus den Tiefen 0-10 cm und 10-30 cm</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Probenbehandlung wie in den Verlandungszonen</a:t>
            </a:r>
            <a:endParaRPr lang="de-DE" sz="1500" b="1" dirty="0">
              <a:solidFill>
                <a:schemeClr val="bg1">
                  <a:lumMod val="65000"/>
                </a:schemeClr>
              </a:solidFill>
              <a:cs typeface="Arial" panose="020B0604020202020204" pitchFamily="34" charset="0"/>
            </a:endParaRPr>
          </a:p>
        </p:txBody>
      </p:sp>
    </p:spTree>
    <p:custDataLst>
      <p:tags r:id="rId1"/>
    </p:custDataLst>
    <p:extLst>
      <p:ext uri="{BB962C8B-B14F-4D97-AF65-F5344CB8AC3E}">
        <p14:creationId xmlns:p14="http://schemas.microsoft.com/office/powerpoint/2010/main" val="19069013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72F47-4B85-A8EC-8510-7EC845FCA310}"/>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51D82345-C009-3C38-7C3A-8F95828FD61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C5D6315F-793E-28FE-8C6D-0E6951976B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15</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06F68A90-1A25-DC4E-510C-E97CF658B8DC}"/>
              </a:ext>
            </a:extLst>
          </p:cNvPr>
          <p:cNvSpPr>
            <a:spLocks noGrp="1"/>
          </p:cNvSpPr>
          <p:nvPr>
            <p:ph type="title"/>
          </p:nvPr>
        </p:nvSpPr>
        <p:spPr>
          <a:xfrm>
            <a:off x="250825" y="229791"/>
            <a:ext cx="8640763" cy="395287"/>
          </a:xfrm>
        </p:spPr>
        <p:txBody>
          <a:bodyPr/>
          <a:lstStyle/>
          <a:p>
            <a:pPr eaLnBrk="1" hangingPunct="1"/>
            <a:r>
              <a:rPr lang="de-DE" altLang="de-DE" dirty="0"/>
              <a:t>3  Unsere Vorgehensweise</a:t>
            </a:r>
          </a:p>
        </p:txBody>
      </p:sp>
      <p:sp>
        <p:nvSpPr>
          <p:cNvPr id="2" name="Textfeld 1">
            <a:extLst>
              <a:ext uri="{FF2B5EF4-FFF2-40B4-BE49-F238E27FC236}">
                <a16:creationId xmlns:a16="http://schemas.microsoft.com/office/drawing/2014/main" id="{FFDBD306-0726-DF8F-64F9-8A522B1B126E}"/>
              </a:ext>
            </a:extLst>
          </p:cNvPr>
          <p:cNvSpPr txBox="1"/>
          <p:nvPr/>
        </p:nvSpPr>
        <p:spPr>
          <a:xfrm>
            <a:off x="455613" y="918230"/>
            <a:ext cx="8405813" cy="4121728"/>
          </a:xfrm>
          <a:prstGeom prst="rect">
            <a:avLst/>
          </a:prstGeom>
          <a:noFill/>
        </p:spPr>
        <p:txBody>
          <a:bodyPr vert="horz" wrap="square" lIns="0" tIns="0" rIns="0" bIns="0" rtlCol="0">
            <a:noAutofit/>
          </a:bodyPr>
          <a:lstStyle/>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Ortsbegehungen zur Identifizierung standfester Zugangswege in die Verlandungszonen inkl. Einmessen der Wege und Bohrpunkte mit GPS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Freischneiden der Zugangswege auf ca. 1,5 m Breite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Einsatz einer Bohranlage auf Raupenfahrgestell</a:t>
            </a:r>
          </a:p>
          <a:p>
            <a:pPr marL="285750" indent="-285750">
              <a:spcBef>
                <a:spcPts val="600"/>
              </a:spcBef>
              <a:spcAft>
                <a:spcPts val="600"/>
              </a:spcAft>
              <a:buFont typeface="Wingdings" panose="05000000000000000000" pitchFamily="2" charset="2"/>
              <a:buChar char="Ø"/>
            </a:pPr>
            <a:r>
              <a:rPr lang="de-DE" sz="1500" dirty="0">
                <a:solidFill>
                  <a:srgbClr val="002965"/>
                </a:solidFill>
                <a:cs typeface="Arial" panose="020B0604020202020204" pitchFamily="34" charset="0"/>
              </a:rPr>
              <a:t>Ausführung von 9 Kleinrammbohrungen (Erweiterung nach Abstimmung TAB)</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Probenentnahme aus den Rammkernsondierungen in Behälter nach Vorgabe des Labors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Probenregistrierung, Massenbestimmung</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Probenauswahl, Erstellen von Probenbegleitscheinen</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Probenversand mit Kurierdienst</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18 Kleinrammbohrungen und Probenentnahme auf der Sedimentaufschüttungsfläche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zusätzlich Entnahme von 18 x 25 Proben aus den Tiefen 0-10 cm und 10-30 cm</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Probenbehandlung wie in den Verlandungszonen</a:t>
            </a:r>
            <a:endParaRPr lang="de-DE" sz="1500" b="1" dirty="0">
              <a:solidFill>
                <a:schemeClr val="bg1">
                  <a:lumMod val="65000"/>
                </a:schemeClr>
              </a:solidFill>
              <a:cs typeface="Arial" panose="020B0604020202020204" pitchFamily="34" charset="0"/>
            </a:endParaRPr>
          </a:p>
        </p:txBody>
      </p:sp>
    </p:spTree>
    <p:custDataLst>
      <p:tags r:id="rId1"/>
    </p:custDataLst>
    <p:extLst>
      <p:ext uri="{BB962C8B-B14F-4D97-AF65-F5344CB8AC3E}">
        <p14:creationId xmlns:p14="http://schemas.microsoft.com/office/powerpoint/2010/main" val="17298402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CF50F-1880-BBDD-A5B1-88A13781DA20}"/>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C4257AD8-9457-6E7A-F8F9-44DE3BEB8D1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B96E5DB5-CE80-F094-0DC1-2906B53CDA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16</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F2342B7C-846E-0D28-1157-03DC070E8F36}"/>
              </a:ext>
            </a:extLst>
          </p:cNvPr>
          <p:cNvSpPr>
            <a:spLocks noGrp="1"/>
          </p:cNvSpPr>
          <p:nvPr>
            <p:ph type="title"/>
          </p:nvPr>
        </p:nvSpPr>
        <p:spPr>
          <a:xfrm>
            <a:off x="250825" y="229791"/>
            <a:ext cx="8640763" cy="395287"/>
          </a:xfrm>
        </p:spPr>
        <p:txBody>
          <a:bodyPr/>
          <a:lstStyle/>
          <a:p>
            <a:pPr eaLnBrk="1" hangingPunct="1"/>
            <a:r>
              <a:rPr lang="de-DE" altLang="de-DE" dirty="0"/>
              <a:t>3  Unsere Vorgehensweise</a:t>
            </a:r>
          </a:p>
        </p:txBody>
      </p:sp>
      <p:sp>
        <p:nvSpPr>
          <p:cNvPr id="2" name="Textfeld 1">
            <a:extLst>
              <a:ext uri="{FF2B5EF4-FFF2-40B4-BE49-F238E27FC236}">
                <a16:creationId xmlns:a16="http://schemas.microsoft.com/office/drawing/2014/main" id="{0A4782BA-2D68-E11E-CA43-C3C1834E155B}"/>
              </a:ext>
            </a:extLst>
          </p:cNvPr>
          <p:cNvSpPr txBox="1"/>
          <p:nvPr/>
        </p:nvSpPr>
        <p:spPr>
          <a:xfrm>
            <a:off x="455613" y="918230"/>
            <a:ext cx="8405813" cy="4121728"/>
          </a:xfrm>
          <a:prstGeom prst="rect">
            <a:avLst/>
          </a:prstGeom>
          <a:noFill/>
        </p:spPr>
        <p:txBody>
          <a:bodyPr vert="horz" wrap="square" lIns="0" tIns="0" rIns="0" bIns="0" rtlCol="0">
            <a:noAutofit/>
          </a:bodyPr>
          <a:lstStyle/>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Ortsbegehungen zur Identifizierung standfester Zugangswege in die Verlandungszonen inkl. Einmessen der Wege und Bohrpunkte mit GPS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Freischneiden der Zugangswege auf ca. 1,5 m Breite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Einsatz einer Bohranlage auf Raupenfahrgestell</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Ausführung von 9 Kleinrammbohrungen (Erweiterung nach Abstimmung TAB)</a:t>
            </a:r>
          </a:p>
          <a:p>
            <a:pPr marL="285750" indent="-285750">
              <a:spcBef>
                <a:spcPts val="600"/>
              </a:spcBef>
              <a:spcAft>
                <a:spcPts val="600"/>
              </a:spcAft>
              <a:buFont typeface="Wingdings" panose="05000000000000000000" pitchFamily="2" charset="2"/>
              <a:buChar char="Ø"/>
            </a:pPr>
            <a:r>
              <a:rPr lang="de-DE" sz="1500" dirty="0">
                <a:solidFill>
                  <a:srgbClr val="002965"/>
                </a:solidFill>
                <a:cs typeface="Arial" panose="020B0604020202020204" pitchFamily="34" charset="0"/>
              </a:rPr>
              <a:t>Probenentnahme aus den Rammkernsondierungen in Behälter nach Vorgabe des Labors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Probenregistrierung, Massenbestimmung</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Probenauswahl, Erstellen von Probenbegleitscheinen</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Probenversand mit Kurierdienst</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18 Kleinrammbohrungen und Probenentnahme auf der Sedimentaufschüttungsfläche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zusätzlich Entnahme von 18 x 25 Proben aus den Tiefen 0-10 cm und 10-30 cm</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Probenbehandlung wie in den Verlandungszonen</a:t>
            </a:r>
            <a:endParaRPr lang="de-DE" sz="1500" b="1" dirty="0">
              <a:solidFill>
                <a:schemeClr val="bg1">
                  <a:lumMod val="65000"/>
                </a:schemeClr>
              </a:solidFill>
              <a:cs typeface="Arial" panose="020B0604020202020204" pitchFamily="34" charset="0"/>
            </a:endParaRPr>
          </a:p>
        </p:txBody>
      </p:sp>
    </p:spTree>
    <p:custDataLst>
      <p:tags r:id="rId1"/>
    </p:custDataLst>
    <p:extLst>
      <p:ext uri="{BB962C8B-B14F-4D97-AF65-F5344CB8AC3E}">
        <p14:creationId xmlns:p14="http://schemas.microsoft.com/office/powerpoint/2010/main" val="239956581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0BA58-D9D3-71F6-7891-FCABFF7F7B12}"/>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B5BDD5A9-4673-38F6-D210-51F0B71DCC1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AA193D32-44BB-0E5E-3246-A6B95D1F6F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17</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AE5822D8-2B6A-C47C-9B58-B226D3496FB5}"/>
              </a:ext>
            </a:extLst>
          </p:cNvPr>
          <p:cNvSpPr>
            <a:spLocks noGrp="1"/>
          </p:cNvSpPr>
          <p:nvPr>
            <p:ph type="title"/>
          </p:nvPr>
        </p:nvSpPr>
        <p:spPr>
          <a:xfrm>
            <a:off x="250825" y="229791"/>
            <a:ext cx="8640763" cy="395287"/>
          </a:xfrm>
        </p:spPr>
        <p:txBody>
          <a:bodyPr/>
          <a:lstStyle/>
          <a:p>
            <a:pPr eaLnBrk="1" hangingPunct="1"/>
            <a:r>
              <a:rPr lang="de-DE" altLang="de-DE" dirty="0"/>
              <a:t>3  Unsere Vorgehensweise</a:t>
            </a:r>
          </a:p>
        </p:txBody>
      </p:sp>
      <p:sp>
        <p:nvSpPr>
          <p:cNvPr id="2" name="Textfeld 1">
            <a:extLst>
              <a:ext uri="{FF2B5EF4-FFF2-40B4-BE49-F238E27FC236}">
                <a16:creationId xmlns:a16="http://schemas.microsoft.com/office/drawing/2014/main" id="{99DC7AA7-AC96-D64D-CBEA-6697A9EA2E6B}"/>
              </a:ext>
            </a:extLst>
          </p:cNvPr>
          <p:cNvSpPr txBox="1"/>
          <p:nvPr/>
        </p:nvSpPr>
        <p:spPr>
          <a:xfrm>
            <a:off x="455613" y="918230"/>
            <a:ext cx="8405813" cy="4121728"/>
          </a:xfrm>
          <a:prstGeom prst="rect">
            <a:avLst/>
          </a:prstGeom>
          <a:noFill/>
        </p:spPr>
        <p:txBody>
          <a:bodyPr vert="horz" wrap="square" lIns="0" tIns="0" rIns="0" bIns="0" rtlCol="0">
            <a:noAutofit/>
          </a:bodyPr>
          <a:lstStyle/>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Ortsbegehungen zur Identifizierung standfester Zugangswege in die Verlandungszonen inkl. Einmessen der Wege und Bohrpunkte mit GPS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Freischneiden der Zugangswege auf ca. 1,5 m Breite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Einsatz einer Bohranlage auf Raupenfahrgestell</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Ausführung von 9 Kleinrammbohrungen (Erweiterung nach Abstimmung TAB)</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Probenentnahme aus den Rammkernsondierungen in Behälter nach Vorgabe des Labors</a:t>
            </a:r>
          </a:p>
          <a:p>
            <a:pPr marL="285750" indent="-285750">
              <a:spcBef>
                <a:spcPts val="600"/>
              </a:spcBef>
              <a:spcAft>
                <a:spcPts val="600"/>
              </a:spcAft>
              <a:buFont typeface="Wingdings" panose="05000000000000000000" pitchFamily="2" charset="2"/>
              <a:buChar char="Ø"/>
            </a:pPr>
            <a:r>
              <a:rPr lang="de-DE" sz="1500" dirty="0">
                <a:solidFill>
                  <a:srgbClr val="002965"/>
                </a:solidFill>
                <a:cs typeface="Arial" panose="020B0604020202020204" pitchFamily="34" charset="0"/>
              </a:rPr>
              <a:t>Probenregistrierung, Massenbestimmung</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Probenauswahl, Erstellen von Probenbegleitscheinen</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Probenversand mit Kurierdienst</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18 Kleinrammbohrungen und Probenentnahme auf der Sedimentaufschüttungsfläche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zusätzlich Entnahme von 18 x 25 Proben aus den Tiefen 0-10 cm und 10-30 cm</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Probenbehandlung wie in den Verlandungszonen</a:t>
            </a:r>
            <a:endParaRPr lang="de-DE" sz="1500" b="1" dirty="0">
              <a:solidFill>
                <a:schemeClr val="bg1">
                  <a:lumMod val="65000"/>
                </a:schemeClr>
              </a:solidFill>
              <a:cs typeface="Arial" panose="020B0604020202020204" pitchFamily="34" charset="0"/>
            </a:endParaRPr>
          </a:p>
        </p:txBody>
      </p:sp>
    </p:spTree>
    <p:custDataLst>
      <p:tags r:id="rId1"/>
    </p:custDataLst>
    <p:extLst>
      <p:ext uri="{BB962C8B-B14F-4D97-AF65-F5344CB8AC3E}">
        <p14:creationId xmlns:p14="http://schemas.microsoft.com/office/powerpoint/2010/main" val="203468122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F78F8-CF99-D0E8-A7ED-F7274F779F42}"/>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151FBBB9-2CB1-A51B-3D56-422A91EB8A2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7823C54E-56BC-0C92-3D64-5D85B9DB82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18</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98A8EFA7-8914-7B57-F4C7-CD9FBD9FF154}"/>
              </a:ext>
            </a:extLst>
          </p:cNvPr>
          <p:cNvSpPr>
            <a:spLocks noGrp="1"/>
          </p:cNvSpPr>
          <p:nvPr>
            <p:ph type="title"/>
          </p:nvPr>
        </p:nvSpPr>
        <p:spPr>
          <a:xfrm>
            <a:off x="250825" y="229791"/>
            <a:ext cx="8640763" cy="395287"/>
          </a:xfrm>
        </p:spPr>
        <p:txBody>
          <a:bodyPr/>
          <a:lstStyle/>
          <a:p>
            <a:pPr eaLnBrk="1" hangingPunct="1"/>
            <a:r>
              <a:rPr lang="de-DE" altLang="de-DE" dirty="0"/>
              <a:t>3  Unsere Vorgehensweise</a:t>
            </a:r>
          </a:p>
        </p:txBody>
      </p:sp>
      <p:sp>
        <p:nvSpPr>
          <p:cNvPr id="2" name="Textfeld 1">
            <a:extLst>
              <a:ext uri="{FF2B5EF4-FFF2-40B4-BE49-F238E27FC236}">
                <a16:creationId xmlns:a16="http://schemas.microsoft.com/office/drawing/2014/main" id="{F0102C10-443C-3AE9-38E8-72AE4A23637C}"/>
              </a:ext>
            </a:extLst>
          </p:cNvPr>
          <p:cNvSpPr txBox="1"/>
          <p:nvPr/>
        </p:nvSpPr>
        <p:spPr>
          <a:xfrm>
            <a:off x="455613" y="918230"/>
            <a:ext cx="8405813" cy="4121728"/>
          </a:xfrm>
          <a:prstGeom prst="rect">
            <a:avLst/>
          </a:prstGeom>
          <a:noFill/>
        </p:spPr>
        <p:txBody>
          <a:bodyPr vert="horz" wrap="square" lIns="0" tIns="0" rIns="0" bIns="0" rtlCol="0">
            <a:noAutofit/>
          </a:bodyPr>
          <a:lstStyle/>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Ortsbegehungen zur Identifizierung standfester Zugangswege in die Verlandungszonen inkl. Einmessen der Wege und Bohrpunkte mit GPS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Freischneiden der Zugangswege auf ca. 1,5 m Breite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Einsatz einer Bohranlage auf Raupenfahrgestell</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Ausführung von 9 Kleinrammbohrungen (Erweiterung nach Abstimmung TAB)</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Probenentnahme aus den Rammkernsondierungen in Behälter nach Vorgabe des Labors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Probenregistrierung, Massenbestimmung</a:t>
            </a:r>
          </a:p>
          <a:p>
            <a:pPr marL="285750" indent="-285750">
              <a:spcBef>
                <a:spcPts val="600"/>
              </a:spcBef>
              <a:spcAft>
                <a:spcPts val="600"/>
              </a:spcAft>
              <a:buFont typeface="Wingdings" panose="05000000000000000000" pitchFamily="2" charset="2"/>
              <a:buChar char="Ø"/>
            </a:pPr>
            <a:r>
              <a:rPr lang="de-DE" sz="1500" dirty="0">
                <a:solidFill>
                  <a:srgbClr val="002965"/>
                </a:solidFill>
                <a:cs typeface="Arial" panose="020B0604020202020204" pitchFamily="34" charset="0"/>
              </a:rPr>
              <a:t>Probenauswahl, Erstellen von Probenbegleitscheinen</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Probenversand mit Kurierdienst</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18 Kleinrammbohrungen und Probenentnahme auf der Sedimentaufschüttungsfläche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zusätzlich Entnahme von 18 x 25 Proben aus den Tiefen 0-10 cm und 10-30 cm</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Probenbehandlung wie in den Verlandungszonen</a:t>
            </a:r>
            <a:endParaRPr lang="de-DE" sz="1500" b="1" dirty="0">
              <a:solidFill>
                <a:schemeClr val="bg1">
                  <a:lumMod val="65000"/>
                </a:schemeClr>
              </a:solidFill>
              <a:cs typeface="Arial" panose="020B0604020202020204" pitchFamily="34" charset="0"/>
            </a:endParaRPr>
          </a:p>
        </p:txBody>
      </p:sp>
    </p:spTree>
    <p:custDataLst>
      <p:tags r:id="rId1"/>
    </p:custDataLst>
    <p:extLst>
      <p:ext uri="{BB962C8B-B14F-4D97-AF65-F5344CB8AC3E}">
        <p14:creationId xmlns:p14="http://schemas.microsoft.com/office/powerpoint/2010/main" val="7119988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25435-8EF0-84E2-E03D-29505A851190}"/>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E56E902D-7D4D-5BF3-37A8-B32EB8618BE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828D80CD-9F43-9275-1CC8-6C19DA0AF4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19</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9BB25169-755F-CCF4-34B4-03B77C676739}"/>
              </a:ext>
            </a:extLst>
          </p:cNvPr>
          <p:cNvSpPr>
            <a:spLocks noGrp="1"/>
          </p:cNvSpPr>
          <p:nvPr>
            <p:ph type="title"/>
          </p:nvPr>
        </p:nvSpPr>
        <p:spPr>
          <a:xfrm>
            <a:off x="250825" y="229791"/>
            <a:ext cx="8640763" cy="395287"/>
          </a:xfrm>
        </p:spPr>
        <p:txBody>
          <a:bodyPr/>
          <a:lstStyle/>
          <a:p>
            <a:pPr eaLnBrk="1" hangingPunct="1"/>
            <a:r>
              <a:rPr lang="de-DE" altLang="de-DE" dirty="0"/>
              <a:t>3  Unsere Vorgehensweise</a:t>
            </a:r>
          </a:p>
        </p:txBody>
      </p:sp>
      <p:sp>
        <p:nvSpPr>
          <p:cNvPr id="2" name="Textfeld 1">
            <a:extLst>
              <a:ext uri="{FF2B5EF4-FFF2-40B4-BE49-F238E27FC236}">
                <a16:creationId xmlns:a16="http://schemas.microsoft.com/office/drawing/2014/main" id="{27F1508E-5830-30DB-278B-F1833A975FF5}"/>
              </a:ext>
            </a:extLst>
          </p:cNvPr>
          <p:cNvSpPr txBox="1"/>
          <p:nvPr/>
        </p:nvSpPr>
        <p:spPr>
          <a:xfrm>
            <a:off x="455613" y="918230"/>
            <a:ext cx="8405813" cy="4121728"/>
          </a:xfrm>
          <a:prstGeom prst="rect">
            <a:avLst/>
          </a:prstGeom>
          <a:noFill/>
        </p:spPr>
        <p:txBody>
          <a:bodyPr vert="horz" wrap="square" lIns="0" tIns="0" rIns="0" bIns="0" rtlCol="0">
            <a:noAutofit/>
          </a:bodyPr>
          <a:lstStyle/>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Ortsbegehungen zur Identifizierung standfester Zugangswege in die Verlandungszonen inkl. Einmessen der Wege und Bohrpunkte mit GPS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Freischneiden der Zugangswege auf ca. 1,5 m Breite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Einsatz einer Bohranlage auf Raupenfahrgestell</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Ausführung von 9 Kleinrammbohrungen (Erweiterung nach Abstimmung TAB)</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Probenentnahme aus den Rammkernsondierungen in Behälter nach Vorgabe des Labors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Probenregistrierung, Massenbestimmung</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Probenauswahl, Erstellen von Probenbegleitscheinen</a:t>
            </a:r>
          </a:p>
          <a:p>
            <a:pPr marL="285750" indent="-285750">
              <a:spcBef>
                <a:spcPts val="600"/>
              </a:spcBef>
              <a:spcAft>
                <a:spcPts val="600"/>
              </a:spcAft>
              <a:buFont typeface="Wingdings" panose="05000000000000000000" pitchFamily="2" charset="2"/>
              <a:buChar char="Ø"/>
            </a:pPr>
            <a:r>
              <a:rPr lang="de-DE" sz="1500" dirty="0">
                <a:solidFill>
                  <a:srgbClr val="002965"/>
                </a:solidFill>
                <a:cs typeface="Arial" panose="020B0604020202020204" pitchFamily="34" charset="0"/>
              </a:rPr>
              <a:t>Probenversand mit Kurierdienst</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18 Kleinrammbohrungen und Probenentnahme auf der Sedimentaufschüttungsfläche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zusätzlich Entnahme von 18 x 25 Proben aus den Tiefen 0-10 cm und 10-30 cm</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Probenbehandlung wie in den Verlandungszonen</a:t>
            </a:r>
            <a:endParaRPr lang="de-DE" sz="1500" b="1" dirty="0">
              <a:solidFill>
                <a:schemeClr val="bg1">
                  <a:lumMod val="65000"/>
                </a:schemeClr>
              </a:solidFill>
              <a:cs typeface="Arial" panose="020B0604020202020204" pitchFamily="34" charset="0"/>
            </a:endParaRPr>
          </a:p>
        </p:txBody>
      </p:sp>
    </p:spTree>
    <p:custDataLst>
      <p:tags r:id="rId1"/>
    </p:custDataLst>
    <p:extLst>
      <p:ext uri="{BB962C8B-B14F-4D97-AF65-F5344CB8AC3E}">
        <p14:creationId xmlns:p14="http://schemas.microsoft.com/office/powerpoint/2010/main" val="30737712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1"/>
          <p:cNvSpPr>
            <a:spLocks noGrp="1"/>
          </p:cNvSpPr>
          <p:nvPr>
            <p:ph type="ftr" sz="quarter" idx="10"/>
          </p:nvPr>
        </p:nvSpPr>
        <p:spPr bwMode="auto">
          <a:xfrm>
            <a:off x="485775" y="6513513"/>
            <a:ext cx="5864225" cy="15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6387" name="Foliennummernplatzhalt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B23806-9AEC-42A0-8742-072386D9D1B1}" type="slidenum">
              <a:rPr lang="de-DE" altLang="de-DE" sz="900">
                <a:solidFill>
                  <a:srgbClr val="002060"/>
                </a:solidFill>
                <a:latin typeface="Calibri" panose="020F0502020204030204" pitchFamily="34" charset="0"/>
              </a:rPr>
              <a:pPr/>
              <a:t>2</a:t>
            </a:fld>
            <a:endParaRPr lang="de-DE" altLang="de-DE" sz="900" dirty="0">
              <a:solidFill>
                <a:srgbClr val="002060"/>
              </a:solidFill>
              <a:latin typeface="Calibri" panose="020F0502020204030204" pitchFamily="34" charset="0"/>
            </a:endParaRPr>
          </a:p>
        </p:txBody>
      </p:sp>
      <p:grpSp>
        <p:nvGrpSpPr>
          <p:cNvPr id="16388" name="Gruppieren 19"/>
          <p:cNvGrpSpPr>
            <a:grpSpLocks/>
          </p:cNvGrpSpPr>
          <p:nvPr>
            <p:custDataLst>
              <p:tags r:id="rId1"/>
            </p:custDataLst>
          </p:nvPr>
        </p:nvGrpSpPr>
        <p:grpSpPr bwMode="auto">
          <a:xfrm>
            <a:off x="225425" y="213428"/>
            <a:ext cx="8666163" cy="5738548"/>
            <a:chOff x="224805" y="220740"/>
            <a:chExt cx="8666766" cy="4109760"/>
          </a:xfrm>
        </p:grpSpPr>
        <p:sp>
          <p:nvSpPr>
            <p:cNvPr id="4" name="Rectangle 4"/>
            <p:cNvSpPr txBox="1">
              <a:spLocks noChangeArrowheads="1"/>
            </p:cNvSpPr>
            <p:nvPr>
              <p:custDataLst>
                <p:tags r:id="rId9"/>
              </p:custDataLst>
            </p:nvPr>
          </p:nvSpPr>
          <p:spPr bwMode="auto">
            <a:xfrm>
              <a:off x="251795" y="220740"/>
              <a:ext cx="8639776" cy="395260"/>
            </a:xfrm>
            <a:prstGeom prst="rect">
              <a:avLst/>
            </a:prstGeom>
          </p:spPr>
          <p:txBody>
            <a:bodyPr lIns="180000" tIns="108000" rIns="36000" bIns="36000"/>
            <a:lstStyle>
              <a:lvl1pPr>
                <a:spcBef>
                  <a:spcPct val="0"/>
                </a:spcBef>
                <a:buNone/>
                <a:defRPr sz="2400" b="1">
                  <a:solidFill>
                    <a:schemeClr val="tx2"/>
                  </a:solidFill>
                  <a:latin typeface="Swis721 Mio" pitchFamily="34" charset="0"/>
                  <a:ea typeface="+mj-ea"/>
                  <a:cs typeface="Arial" pitchFamily="34" charset="0"/>
                </a:defRPr>
              </a:lvl1pPr>
            </a:lstStyle>
            <a:p>
              <a:pPr>
                <a:defRPr/>
              </a:pPr>
              <a:r>
                <a:rPr lang="de-DE" altLang="en-US" sz="2200" dirty="0">
                  <a:solidFill>
                    <a:schemeClr val="accent1"/>
                  </a:solidFill>
                  <a:latin typeface="Calibri" pitchFamily="34" charset="0"/>
                  <a:cs typeface="+mj-cs"/>
                </a:rPr>
                <a:t>Inhalt</a:t>
              </a:r>
            </a:p>
          </p:txBody>
        </p:sp>
        <p:sp>
          <p:nvSpPr>
            <p:cNvPr id="7" name="Rechteck 6">
              <a:hlinkClick r:id="rId18" action="ppaction://hlinksldjump"/>
            </p:cNvPr>
            <p:cNvSpPr/>
            <p:nvPr>
              <p:custDataLst>
                <p:tags r:id="rId10"/>
              </p:custDataLst>
            </p:nvPr>
          </p:nvSpPr>
          <p:spPr>
            <a:xfrm>
              <a:off x="654319" y="1312043"/>
              <a:ext cx="7635804" cy="360948"/>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lvl="0"/>
              <a:r>
                <a:rPr lang="de-DE" sz="1600" dirty="0">
                  <a:solidFill>
                    <a:schemeClr val="accent1"/>
                  </a:solidFill>
                </a:rPr>
                <a:t>Einige Begriffe aus dem Bodenschutz</a:t>
              </a:r>
            </a:p>
          </p:txBody>
        </p:sp>
        <p:sp>
          <p:nvSpPr>
            <p:cNvPr id="8" name="Rechteck 7">
              <a:hlinkClick r:id="rId18" action="ppaction://hlinksldjump"/>
            </p:cNvPr>
            <p:cNvSpPr/>
            <p:nvPr>
              <p:custDataLst>
                <p:tags r:id="rId11"/>
              </p:custDataLst>
            </p:nvPr>
          </p:nvSpPr>
          <p:spPr>
            <a:xfrm>
              <a:off x="224805" y="177479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0" name="Rechteck 9">
              <a:hlinkClick r:id="rId18" action="ppaction://hlinksldjump"/>
            </p:cNvPr>
            <p:cNvSpPr/>
            <p:nvPr>
              <p:custDataLst>
                <p:tags r:id="rId12"/>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1" name="Rechteck 10">
              <a:hlinkClick r:id="rId19" action="ppaction://hlinksldjump"/>
            </p:cNvPr>
            <p:cNvSpPr/>
            <p:nvPr>
              <p:custDataLst>
                <p:tags r:id="rId13"/>
              </p:custDataLst>
            </p:nvPr>
          </p:nvSpPr>
          <p:spPr>
            <a:xfrm>
              <a:off x="654319" y="1713190"/>
              <a:ext cx="7635804" cy="360948"/>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Unsere Vorgehensweise</a:t>
              </a:r>
            </a:p>
          </p:txBody>
        </p:sp>
        <p:sp>
          <p:nvSpPr>
            <p:cNvPr id="12" name="Rechteck 11">
              <a:hlinkClick r:id="" action="ppaction://noaction"/>
            </p:cNvPr>
            <p:cNvSpPr/>
            <p:nvPr>
              <p:custDataLst>
                <p:tags r:id="rId14"/>
              </p:custDataLst>
            </p:nvPr>
          </p:nvSpPr>
          <p:spPr>
            <a:xfrm>
              <a:off x="224805" y="281136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6" name="Rechteck 15">
              <a:hlinkClick r:id="rId18" action="ppaction://hlinksldjump"/>
            </p:cNvPr>
            <p:cNvSpPr/>
            <p:nvPr>
              <p:custDataLst>
                <p:tags r:id="rId15"/>
              </p:custDataLst>
            </p:nvPr>
          </p:nvSpPr>
          <p:spPr>
            <a:xfrm>
              <a:off x="224805" y="3847933"/>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8" name="Rechteck 17"/>
            <p:cNvSpPr/>
            <p:nvPr>
              <p:custDataLst>
                <p:tags r:id="rId16"/>
              </p:custDataLst>
            </p:nvPr>
          </p:nvSpPr>
          <p:spPr>
            <a:xfrm>
              <a:off x="224805" y="125730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chemeClr val="accent1"/>
                </a:solidFill>
              </a:endParaRPr>
            </a:p>
          </p:txBody>
        </p:sp>
      </p:grpSp>
      <p:sp>
        <p:nvSpPr>
          <p:cNvPr id="2" name="Rechteck 1">
            <a:hlinkClick r:id="rId20" action="ppaction://hlinksldjump"/>
            <a:extLst>
              <a:ext uri="{FF2B5EF4-FFF2-40B4-BE49-F238E27FC236}">
                <a16:creationId xmlns:a16="http://schemas.microsoft.com/office/drawing/2014/main" id="{6A9C9F3C-E719-A935-E18E-D010E4292CA9}"/>
              </a:ext>
            </a:extLst>
          </p:cNvPr>
          <p:cNvSpPr/>
          <p:nvPr>
            <p:custDataLst>
              <p:tags r:id="rId2"/>
            </p:custDataLst>
          </p:nvPr>
        </p:nvSpPr>
        <p:spPr bwMode="auto">
          <a:xfrm>
            <a:off x="648984" y="1182300"/>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Aufgabenstellung</a:t>
            </a:r>
          </a:p>
        </p:txBody>
      </p:sp>
      <p:sp>
        <p:nvSpPr>
          <p:cNvPr id="3" name="Rechteck 2">
            <a:hlinkClick r:id="rId18" action="ppaction://hlinksldjump"/>
            <a:extLst>
              <a:ext uri="{FF2B5EF4-FFF2-40B4-BE49-F238E27FC236}">
                <a16:creationId xmlns:a16="http://schemas.microsoft.com/office/drawing/2014/main" id="{DDF76A85-BDD8-78CB-9F4C-6B5858D4CE00}"/>
              </a:ext>
            </a:extLst>
          </p:cNvPr>
          <p:cNvSpPr/>
          <p:nvPr>
            <p:custDataLst>
              <p:tags r:id="rId3"/>
            </p:custDataLst>
          </p:nvPr>
        </p:nvSpPr>
        <p:spPr bwMode="auto">
          <a:xfrm>
            <a:off x="440166" y="2775290"/>
            <a:ext cx="360363" cy="482600"/>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914400" indent="-914400" algn="ctr">
              <a:buFont typeface="+mj-lt"/>
              <a:buAutoNum type="arabicPeriod"/>
              <a:defRPr/>
            </a:pPr>
            <a:endParaRPr lang="de-DE" sz="4800" dirty="0">
              <a:solidFill>
                <a:srgbClr val="579BFF"/>
              </a:solidFill>
            </a:endParaRPr>
          </a:p>
          <a:p>
            <a:pPr algn="ctr">
              <a:defRPr/>
            </a:pPr>
            <a:r>
              <a:rPr lang="de-DE" sz="3600" dirty="0">
                <a:solidFill>
                  <a:srgbClr val="579BFF"/>
                </a:solidFill>
              </a:rPr>
              <a:t>1</a:t>
            </a:r>
          </a:p>
          <a:p>
            <a:pPr algn="ctr">
              <a:defRPr/>
            </a:pPr>
            <a:r>
              <a:rPr lang="de-DE" sz="3600" dirty="0">
                <a:solidFill>
                  <a:srgbClr val="579BFF"/>
                </a:solidFill>
              </a:rPr>
              <a:t>2</a:t>
            </a:r>
          </a:p>
          <a:p>
            <a:pPr algn="ctr">
              <a:defRPr/>
            </a:pPr>
            <a:r>
              <a:rPr lang="de-DE" sz="3600" dirty="0">
                <a:solidFill>
                  <a:srgbClr val="579BFF"/>
                </a:solidFill>
              </a:rPr>
              <a:t>34</a:t>
            </a:r>
          </a:p>
          <a:p>
            <a:pPr algn="ctr">
              <a:defRPr/>
            </a:pPr>
            <a:r>
              <a:rPr lang="de-DE" sz="3600" dirty="0">
                <a:solidFill>
                  <a:srgbClr val="579BFF"/>
                </a:solidFill>
              </a:rPr>
              <a:t>5</a:t>
            </a:r>
          </a:p>
          <a:p>
            <a:pPr algn="ctr">
              <a:defRPr/>
            </a:pPr>
            <a:r>
              <a:rPr lang="de-DE" sz="3600" dirty="0">
                <a:solidFill>
                  <a:srgbClr val="579BFF"/>
                </a:solidFill>
              </a:rPr>
              <a:t>6</a:t>
            </a:r>
          </a:p>
          <a:p>
            <a:pPr algn="ctr">
              <a:defRPr/>
            </a:pPr>
            <a:r>
              <a:rPr lang="de-DE" sz="3600" dirty="0">
                <a:solidFill>
                  <a:srgbClr val="579BFF"/>
                </a:solidFill>
              </a:rPr>
              <a:t>7</a:t>
            </a:r>
          </a:p>
          <a:p>
            <a:pPr algn="ctr">
              <a:defRPr/>
            </a:pPr>
            <a:r>
              <a:rPr lang="de-DE" sz="3600" dirty="0">
                <a:solidFill>
                  <a:srgbClr val="579BFF"/>
                </a:solidFill>
              </a:rPr>
              <a:t>8</a:t>
            </a:r>
          </a:p>
        </p:txBody>
      </p:sp>
      <p:sp>
        <p:nvSpPr>
          <p:cNvPr id="5" name="Rechteck 4">
            <a:hlinkClick r:id="rId19" action="ppaction://hlinksldjump"/>
            <a:extLst>
              <a:ext uri="{FF2B5EF4-FFF2-40B4-BE49-F238E27FC236}">
                <a16:creationId xmlns:a16="http://schemas.microsoft.com/office/drawing/2014/main" id="{2053A84A-CAD5-5D5E-73CD-2B2A6EE15EC0}"/>
              </a:ext>
            </a:extLst>
          </p:cNvPr>
          <p:cNvSpPr/>
          <p:nvPr>
            <p:custDataLst>
              <p:tags r:id="rId4"/>
            </p:custDataLst>
          </p:nvPr>
        </p:nvSpPr>
        <p:spPr bwMode="auto">
          <a:xfrm>
            <a:off x="654909" y="2872138"/>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Schadstoffe im Verlandungsbereich</a:t>
            </a:r>
          </a:p>
        </p:txBody>
      </p:sp>
      <p:sp>
        <p:nvSpPr>
          <p:cNvPr id="15" name="Rechteck 14">
            <a:hlinkClick r:id="rId19" action="ppaction://hlinksldjump"/>
            <a:extLst>
              <a:ext uri="{FF2B5EF4-FFF2-40B4-BE49-F238E27FC236}">
                <a16:creationId xmlns:a16="http://schemas.microsoft.com/office/drawing/2014/main" id="{603AA4B1-F6DE-D5C9-1CAD-0AF41FBAD2B6}"/>
              </a:ext>
            </a:extLst>
          </p:cNvPr>
          <p:cNvSpPr/>
          <p:nvPr>
            <p:custDataLst>
              <p:tags r:id="rId5"/>
            </p:custDataLst>
          </p:nvPr>
        </p:nvSpPr>
        <p:spPr bwMode="auto">
          <a:xfrm>
            <a:off x="654909" y="342534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Schadstoffe im Aufschüttungsbereich</a:t>
            </a:r>
          </a:p>
        </p:txBody>
      </p:sp>
      <p:sp>
        <p:nvSpPr>
          <p:cNvPr id="31" name="Rechteck 30">
            <a:hlinkClick r:id="rId19" action="ppaction://hlinksldjump"/>
            <a:extLst>
              <a:ext uri="{FF2B5EF4-FFF2-40B4-BE49-F238E27FC236}">
                <a16:creationId xmlns:a16="http://schemas.microsoft.com/office/drawing/2014/main" id="{2557BE58-4FC1-537F-0570-CEDA944AF131}"/>
              </a:ext>
            </a:extLst>
          </p:cNvPr>
          <p:cNvSpPr/>
          <p:nvPr>
            <p:custDataLst>
              <p:tags r:id="rId6"/>
            </p:custDataLst>
          </p:nvPr>
        </p:nvSpPr>
        <p:spPr bwMode="auto">
          <a:xfrm>
            <a:off x="648985" y="3978550"/>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Radionuklide</a:t>
            </a:r>
          </a:p>
        </p:txBody>
      </p:sp>
      <p:sp>
        <p:nvSpPr>
          <p:cNvPr id="42" name="Rechteck 41">
            <a:hlinkClick r:id="rId19" action="ppaction://hlinksldjump"/>
            <a:extLst>
              <a:ext uri="{FF2B5EF4-FFF2-40B4-BE49-F238E27FC236}">
                <a16:creationId xmlns:a16="http://schemas.microsoft.com/office/drawing/2014/main" id="{5CD81BEE-FDCB-8737-ED1B-4AA593316D22}"/>
              </a:ext>
            </a:extLst>
          </p:cNvPr>
          <p:cNvSpPr/>
          <p:nvPr>
            <p:custDataLst>
              <p:tags r:id="rId7"/>
            </p:custDataLst>
          </p:nvPr>
        </p:nvSpPr>
        <p:spPr bwMode="auto">
          <a:xfrm>
            <a:off x="654909" y="453008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Gefährdung von Schutzgütern</a:t>
            </a:r>
          </a:p>
        </p:txBody>
      </p:sp>
      <p:sp>
        <p:nvSpPr>
          <p:cNvPr id="43" name="Rechteck 42">
            <a:hlinkClick r:id="rId19" action="ppaction://hlinksldjump"/>
            <a:extLst>
              <a:ext uri="{FF2B5EF4-FFF2-40B4-BE49-F238E27FC236}">
                <a16:creationId xmlns:a16="http://schemas.microsoft.com/office/drawing/2014/main" id="{3DD64BFD-2C58-F7AE-C27F-0371E9871F07}"/>
              </a:ext>
            </a:extLst>
          </p:cNvPr>
          <p:cNvSpPr/>
          <p:nvPr>
            <p:custDataLst>
              <p:tags r:id="rId8"/>
            </p:custDataLst>
          </p:nvPr>
        </p:nvSpPr>
        <p:spPr bwMode="auto">
          <a:xfrm>
            <a:off x="654909" y="5081618"/>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Maßnahmenempfehlungen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881FA-3C05-6B1A-24F9-8DD0695FDB43}"/>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35EBDABA-9755-9018-C5CC-B4AF173737D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B5BB2A23-F128-4873-049B-80EC0F7349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20</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F35996F6-D72F-DDA6-0762-8E1E86293990}"/>
              </a:ext>
            </a:extLst>
          </p:cNvPr>
          <p:cNvSpPr>
            <a:spLocks noGrp="1"/>
          </p:cNvSpPr>
          <p:nvPr>
            <p:ph type="title"/>
          </p:nvPr>
        </p:nvSpPr>
        <p:spPr>
          <a:xfrm>
            <a:off x="250825" y="229791"/>
            <a:ext cx="8640763" cy="395287"/>
          </a:xfrm>
        </p:spPr>
        <p:txBody>
          <a:bodyPr/>
          <a:lstStyle/>
          <a:p>
            <a:pPr eaLnBrk="1" hangingPunct="1"/>
            <a:r>
              <a:rPr lang="de-DE" altLang="de-DE" dirty="0"/>
              <a:t>3  Unsere Vorgehensweise</a:t>
            </a:r>
          </a:p>
        </p:txBody>
      </p:sp>
      <p:sp>
        <p:nvSpPr>
          <p:cNvPr id="2" name="Textfeld 1">
            <a:extLst>
              <a:ext uri="{FF2B5EF4-FFF2-40B4-BE49-F238E27FC236}">
                <a16:creationId xmlns:a16="http://schemas.microsoft.com/office/drawing/2014/main" id="{D0105BD9-B333-C8AC-3B18-7D257C1F7D5B}"/>
              </a:ext>
            </a:extLst>
          </p:cNvPr>
          <p:cNvSpPr txBox="1"/>
          <p:nvPr/>
        </p:nvSpPr>
        <p:spPr>
          <a:xfrm>
            <a:off x="455613" y="918230"/>
            <a:ext cx="8405813" cy="4121728"/>
          </a:xfrm>
          <a:prstGeom prst="rect">
            <a:avLst/>
          </a:prstGeom>
          <a:noFill/>
        </p:spPr>
        <p:txBody>
          <a:bodyPr vert="horz" wrap="square" lIns="0" tIns="0" rIns="0" bIns="0" rtlCol="0">
            <a:noAutofit/>
          </a:bodyPr>
          <a:lstStyle/>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Ortsbegehungen zur Identifizierung standfester Zugangswege in die Verlandungszonen inkl. Einmessen der Wege und Bohrpunkte mit GPS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Freischneiden der Zugangswege auf ca. 1,5 m Breite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Einsatz einer Bohranlage auf Raupenfahrgestell</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Ausführung von 9 Kleinrammbohrungen (Erweiterung nach Abstimmung TAB)</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Probenentnahme aus den Rammkernsondierungen in Behälter nach Vorgabe des Labors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Probenregistrierung, Massenbestimmung</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Probenauswahl, Erstellen von Probenbegleitscheinen</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Probenversand mit Kurierdienst</a:t>
            </a:r>
          </a:p>
          <a:p>
            <a:pPr marL="285750" indent="-285750">
              <a:spcBef>
                <a:spcPts val="600"/>
              </a:spcBef>
              <a:spcAft>
                <a:spcPts val="600"/>
              </a:spcAft>
              <a:buFont typeface="Wingdings" panose="05000000000000000000" pitchFamily="2" charset="2"/>
              <a:buChar char="Ø"/>
            </a:pPr>
            <a:r>
              <a:rPr lang="de-DE" sz="1500" dirty="0">
                <a:solidFill>
                  <a:srgbClr val="002965"/>
                </a:solidFill>
                <a:cs typeface="Arial" panose="020B0604020202020204" pitchFamily="34" charset="0"/>
              </a:rPr>
              <a:t>18 Kleinrammbohrungen und Probenentnahme auf der Sedimentaufschüttungsfläche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zusätzlich Entnahme von 18 x 25 Proben aus den Tiefen 0-10 cm und 10-30 cm</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Probenbehandlung wie in den Verlandungszonen</a:t>
            </a:r>
            <a:endParaRPr lang="de-DE" sz="1500" b="1" dirty="0">
              <a:solidFill>
                <a:schemeClr val="bg1">
                  <a:lumMod val="65000"/>
                </a:schemeClr>
              </a:solidFill>
              <a:cs typeface="Arial" panose="020B0604020202020204" pitchFamily="34" charset="0"/>
            </a:endParaRPr>
          </a:p>
        </p:txBody>
      </p:sp>
    </p:spTree>
    <p:custDataLst>
      <p:tags r:id="rId1"/>
    </p:custDataLst>
    <p:extLst>
      <p:ext uri="{BB962C8B-B14F-4D97-AF65-F5344CB8AC3E}">
        <p14:creationId xmlns:p14="http://schemas.microsoft.com/office/powerpoint/2010/main" val="302348353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62E69-90D1-375D-A486-C4EC4AFF8937}"/>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C02CE5D7-2415-C6EA-2025-94BF73ED312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C71DC663-8D25-055B-F682-9394F3E7B9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21</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06AC36CA-5499-19E1-2DBD-DBDBC98EDFAE}"/>
              </a:ext>
            </a:extLst>
          </p:cNvPr>
          <p:cNvSpPr>
            <a:spLocks noGrp="1"/>
          </p:cNvSpPr>
          <p:nvPr>
            <p:ph type="title"/>
          </p:nvPr>
        </p:nvSpPr>
        <p:spPr>
          <a:xfrm>
            <a:off x="250825" y="229791"/>
            <a:ext cx="8640763" cy="395287"/>
          </a:xfrm>
        </p:spPr>
        <p:txBody>
          <a:bodyPr/>
          <a:lstStyle/>
          <a:p>
            <a:pPr eaLnBrk="1" hangingPunct="1"/>
            <a:r>
              <a:rPr lang="de-DE" altLang="de-DE" dirty="0"/>
              <a:t>3  Unsere Vorgehensweise</a:t>
            </a:r>
          </a:p>
        </p:txBody>
      </p:sp>
      <p:sp>
        <p:nvSpPr>
          <p:cNvPr id="2" name="Textfeld 1">
            <a:extLst>
              <a:ext uri="{FF2B5EF4-FFF2-40B4-BE49-F238E27FC236}">
                <a16:creationId xmlns:a16="http://schemas.microsoft.com/office/drawing/2014/main" id="{34DED2ED-FC4C-CE4E-15E7-AA6A13C50A8C}"/>
              </a:ext>
            </a:extLst>
          </p:cNvPr>
          <p:cNvSpPr txBox="1"/>
          <p:nvPr/>
        </p:nvSpPr>
        <p:spPr>
          <a:xfrm>
            <a:off x="455613" y="918230"/>
            <a:ext cx="8405813" cy="4121728"/>
          </a:xfrm>
          <a:prstGeom prst="rect">
            <a:avLst/>
          </a:prstGeom>
          <a:noFill/>
        </p:spPr>
        <p:txBody>
          <a:bodyPr vert="horz" wrap="square" lIns="0" tIns="0" rIns="0" bIns="0" rtlCol="0">
            <a:noAutofit/>
          </a:bodyPr>
          <a:lstStyle/>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Ortsbegehungen zur Identifizierung standfester Zugangswege in die Verlandungszonen inkl. Einmessen der Wege und Bohrpunkte mit GPS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Freischneiden der Zugangswege auf ca. 1,5 m Breite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Einsatz einer Bohranlage auf Raupenfahrgestell</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Ausführung von 9 Kleinrammbohrungen (Erweiterung nach Abstimmung TAB)</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Probenentnahme aus den Rammkernsondierungen in Behälter nach Vorgabe des Labors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Probenregistrierung, Massenbestimmung</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Probenauswahl, Erstellen von Probenbegleitscheinen</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Probenversand mit Kurierdienst</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18 Kleinrammbohrungen und Probenentnahme auf der Sedimentaufschüttungsfläche</a:t>
            </a:r>
          </a:p>
          <a:p>
            <a:pPr marL="285750" indent="-285750">
              <a:spcBef>
                <a:spcPts val="600"/>
              </a:spcBef>
              <a:spcAft>
                <a:spcPts val="600"/>
              </a:spcAft>
              <a:buFont typeface="Wingdings" panose="05000000000000000000" pitchFamily="2" charset="2"/>
              <a:buChar char="Ø"/>
            </a:pPr>
            <a:r>
              <a:rPr lang="de-DE" sz="1500" dirty="0">
                <a:solidFill>
                  <a:srgbClr val="002965"/>
                </a:solidFill>
                <a:cs typeface="Arial" panose="020B0604020202020204" pitchFamily="34" charset="0"/>
              </a:rPr>
              <a:t>zusätzlich Entnahme von 18 x 25 Proben aus den Tiefen 0-10 cm und 10-30 cm</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Probenbehandlung wie in den Verlandungszonen</a:t>
            </a:r>
            <a:endParaRPr lang="de-DE" sz="1500" b="1" dirty="0">
              <a:solidFill>
                <a:schemeClr val="bg1">
                  <a:lumMod val="65000"/>
                </a:schemeClr>
              </a:solidFill>
              <a:cs typeface="Arial" panose="020B0604020202020204" pitchFamily="34" charset="0"/>
            </a:endParaRPr>
          </a:p>
        </p:txBody>
      </p:sp>
    </p:spTree>
    <p:custDataLst>
      <p:tags r:id="rId1"/>
    </p:custDataLst>
    <p:extLst>
      <p:ext uri="{BB962C8B-B14F-4D97-AF65-F5344CB8AC3E}">
        <p14:creationId xmlns:p14="http://schemas.microsoft.com/office/powerpoint/2010/main" val="97024713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D2AD2-84EB-FE56-0EF8-9A9603AD33B5}"/>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DC708F7C-5D72-E594-6A0A-961753AB122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51BA6597-B708-953B-C647-743B6E47DF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22</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80D2B291-FCE5-13DF-5FF5-2319B36C08A2}"/>
              </a:ext>
            </a:extLst>
          </p:cNvPr>
          <p:cNvSpPr>
            <a:spLocks noGrp="1"/>
          </p:cNvSpPr>
          <p:nvPr>
            <p:ph type="title"/>
          </p:nvPr>
        </p:nvSpPr>
        <p:spPr>
          <a:xfrm>
            <a:off x="250825" y="229791"/>
            <a:ext cx="8640763" cy="395287"/>
          </a:xfrm>
        </p:spPr>
        <p:txBody>
          <a:bodyPr/>
          <a:lstStyle/>
          <a:p>
            <a:pPr eaLnBrk="1" hangingPunct="1"/>
            <a:r>
              <a:rPr lang="de-DE" altLang="de-DE" dirty="0"/>
              <a:t>3  Unsere Vorgehensweise</a:t>
            </a:r>
          </a:p>
        </p:txBody>
      </p:sp>
      <p:sp>
        <p:nvSpPr>
          <p:cNvPr id="2" name="Textfeld 1">
            <a:extLst>
              <a:ext uri="{FF2B5EF4-FFF2-40B4-BE49-F238E27FC236}">
                <a16:creationId xmlns:a16="http://schemas.microsoft.com/office/drawing/2014/main" id="{1E5E23A9-07E4-E1CF-D546-8A5640F17BDA}"/>
              </a:ext>
            </a:extLst>
          </p:cNvPr>
          <p:cNvSpPr txBox="1"/>
          <p:nvPr/>
        </p:nvSpPr>
        <p:spPr>
          <a:xfrm>
            <a:off x="455613" y="918230"/>
            <a:ext cx="8405813" cy="4121728"/>
          </a:xfrm>
          <a:prstGeom prst="rect">
            <a:avLst/>
          </a:prstGeom>
          <a:noFill/>
        </p:spPr>
        <p:txBody>
          <a:bodyPr vert="horz" wrap="square" lIns="0" tIns="0" rIns="0" bIns="0" rtlCol="0">
            <a:noAutofit/>
          </a:bodyPr>
          <a:lstStyle/>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Ortsbegehungen zur Identifizierung standfester Zugangswege in die Verlandungszonen inkl. Einmessen der Wege und Bohrpunkte mit GPS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Freischneiden der Zugangswege auf ca. 1,5 m Breite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Einsatz einer Bohranlage auf Raupenfahrgestell</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Ausführung von 9 Kleinrammbohrungen (Erweiterung nach Abstimmung TAB)</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Probenentnahme aus den Rammkernsondierungen in Behälter nach Vorgabe des Labors</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Probenregistrierung, Massenbestimmung</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Probenauswahl, Erstellen von Probenbegleitscheinen</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Probenversand mit Kurierdienst</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18 Kleinrammbohrungen und Probenentnahme auf der Sedimentaufschüttungsfläche</a:t>
            </a:r>
          </a:p>
          <a:p>
            <a:pPr marL="285750" indent="-285750">
              <a:spcBef>
                <a:spcPts val="600"/>
              </a:spcBef>
              <a:spcAft>
                <a:spcPts val="600"/>
              </a:spcAft>
              <a:buFont typeface="Wingdings" panose="05000000000000000000" pitchFamily="2" charset="2"/>
              <a:buChar char="Ø"/>
            </a:pPr>
            <a:r>
              <a:rPr lang="de-DE" sz="1500" dirty="0">
                <a:solidFill>
                  <a:schemeClr val="bg1">
                    <a:lumMod val="65000"/>
                  </a:schemeClr>
                </a:solidFill>
                <a:cs typeface="Arial" panose="020B0604020202020204" pitchFamily="34" charset="0"/>
              </a:rPr>
              <a:t>zusätzlich Entnahme von 18 x 25 Proben aus den Tiefen 0-10 cm und 10-30 cm</a:t>
            </a:r>
          </a:p>
          <a:p>
            <a:pPr marL="285750" indent="-285750">
              <a:spcBef>
                <a:spcPts val="600"/>
              </a:spcBef>
              <a:spcAft>
                <a:spcPts val="600"/>
              </a:spcAft>
              <a:buFont typeface="Wingdings" panose="05000000000000000000" pitchFamily="2" charset="2"/>
              <a:buChar char="Ø"/>
            </a:pPr>
            <a:r>
              <a:rPr lang="de-DE" sz="1500" dirty="0">
                <a:solidFill>
                  <a:srgbClr val="002965"/>
                </a:solidFill>
                <a:cs typeface="Arial" panose="020B0604020202020204" pitchFamily="34" charset="0"/>
              </a:rPr>
              <a:t>Probenbehandlung wie in den Verlandungszonen</a:t>
            </a:r>
            <a:endParaRPr lang="de-DE" sz="1500" b="1" dirty="0">
              <a:solidFill>
                <a:srgbClr val="002965"/>
              </a:solidFill>
              <a:cs typeface="Arial" panose="020B0604020202020204" pitchFamily="34" charset="0"/>
            </a:endParaRPr>
          </a:p>
        </p:txBody>
      </p:sp>
    </p:spTree>
    <p:custDataLst>
      <p:tags r:id="rId1"/>
    </p:custDataLst>
    <p:extLst>
      <p:ext uri="{BB962C8B-B14F-4D97-AF65-F5344CB8AC3E}">
        <p14:creationId xmlns:p14="http://schemas.microsoft.com/office/powerpoint/2010/main" val="207488354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0C3BA-E140-8403-AD7F-3635105F7CCE}"/>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AEDA2C59-9C16-39AB-6024-C9689BE4C48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889D8AF4-3CC2-237B-FC35-885316CECD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23</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5D73AFF8-5C43-B10D-86BF-783A8FBD117C}"/>
              </a:ext>
            </a:extLst>
          </p:cNvPr>
          <p:cNvSpPr>
            <a:spLocks noGrp="1"/>
          </p:cNvSpPr>
          <p:nvPr>
            <p:ph type="title"/>
          </p:nvPr>
        </p:nvSpPr>
        <p:spPr>
          <a:xfrm>
            <a:off x="250825" y="229791"/>
            <a:ext cx="8640763" cy="395287"/>
          </a:xfrm>
        </p:spPr>
        <p:txBody>
          <a:bodyPr/>
          <a:lstStyle/>
          <a:p>
            <a:pPr eaLnBrk="1" hangingPunct="1"/>
            <a:r>
              <a:rPr lang="de-DE" altLang="de-DE" dirty="0"/>
              <a:t>3  Unsere Vorgehensweise</a:t>
            </a:r>
          </a:p>
        </p:txBody>
      </p:sp>
      <p:sp>
        <p:nvSpPr>
          <p:cNvPr id="2" name="Textfeld 1">
            <a:extLst>
              <a:ext uri="{FF2B5EF4-FFF2-40B4-BE49-F238E27FC236}">
                <a16:creationId xmlns:a16="http://schemas.microsoft.com/office/drawing/2014/main" id="{672E2F9D-56F8-8C0F-E858-990858571E96}"/>
              </a:ext>
            </a:extLst>
          </p:cNvPr>
          <p:cNvSpPr txBox="1"/>
          <p:nvPr/>
        </p:nvSpPr>
        <p:spPr>
          <a:xfrm>
            <a:off x="455613" y="918230"/>
            <a:ext cx="8405813" cy="4121728"/>
          </a:xfrm>
          <a:prstGeom prst="rect">
            <a:avLst/>
          </a:prstGeom>
          <a:noFill/>
        </p:spPr>
        <p:txBody>
          <a:bodyPr vert="horz" wrap="square" lIns="0" tIns="0" rIns="0" bIns="0" rtlCol="0">
            <a:noAutofit/>
          </a:bodyPr>
          <a:lstStyle/>
          <a:p>
            <a:pPr>
              <a:spcBef>
                <a:spcPts val="600"/>
              </a:spcBef>
              <a:spcAft>
                <a:spcPts val="600"/>
              </a:spcAft>
            </a:pPr>
            <a:r>
              <a:rPr lang="de-DE" sz="1500" b="1" dirty="0">
                <a:solidFill>
                  <a:srgbClr val="002060"/>
                </a:solidFill>
                <a:cs typeface="Arial" panose="020B0604020202020204" pitchFamily="34" charset="0"/>
              </a:rPr>
              <a:t>Verlandungszonen</a:t>
            </a: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dirty="0">
              <a:solidFill>
                <a:srgbClr val="002965"/>
              </a:solidFill>
              <a:ea typeface="Times New Roman" panose="02020603050405020304" pitchFamily="18" charset="0"/>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b="0" i="0" u="none" baseline="0" dirty="0">
              <a:solidFill>
                <a:srgbClr val="002060"/>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285750" indent="-285750" algn="l" rtl="0" eaLnBrk="1" fontAlgn="auto" hangingPunct="1">
              <a:lnSpc>
                <a:spcPct val="100000"/>
              </a:lnSpc>
              <a:spcBef>
                <a:spcPts val="0"/>
              </a:spcBef>
              <a:spcAft>
                <a:spcPts val="300"/>
              </a:spcAft>
              <a:buFont typeface="Wingdings" panose="05000000000000000000" pitchFamily="2" charset="2"/>
              <a:buChar char="Ø"/>
            </a:pPr>
            <a:endParaRPr lang="de-DE" sz="1400" b="0" i="0" u="none" baseline="0" dirty="0">
              <a:solidFill>
                <a:srgbClr val="000000"/>
              </a:solidFill>
              <a:latin typeface="Calibri" panose="020F0502020204030204" pitchFamily="34" charset="0"/>
            </a:endParaRPr>
          </a:p>
        </p:txBody>
      </p:sp>
      <p:pic>
        <p:nvPicPr>
          <p:cNvPr id="4" name="Grafik 3">
            <a:extLst>
              <a:ext uri="{FF2B5EF4-FFF2-40B4-BE49-F238E27FC236}">
                <a16:creationId xmlns:a16="http://schemas.microsoft.com/office/drawing/2014/main" id="{A18A7E2F-9EAB-0307-DCB5-AB5FBF7FFF20}"/>
              </a:ext>
            </a:extLst>
          </p:cNvPr>
          <p:cNvPicPr>
            <a:picLocks noChangeAspect="1"/>
          </p:cNvPicPr>
          <p:nvPr/>
        </p:nvPicPr>
        <p:blipFill>
          <a:blip r:embed="rId4"/>
          <a:stretch>
            <a:fillRect/>
          </a:stretch>
        </p:blipFill>
        <p:spPr>
          <a:xfrm>
            <a:off x="455613" y="1271912"/>
            <a:ext cx="8515859" cy="4745945"/>
          </a:xfrm>
          <a:prstGeom prst="rect">
            <a:avLst/>
          </a:prstGeom>
        </p:spPr>
      </p:pic>
    </p:spTree>
    <p:custDataLst>
      <p:tags r:id="rId1"/>
    </p:custDataLst>
    <p:extLst>
      <p:ext uri="{BB962C8B-B14F-4D97-AF65-F5344CB8AC3E}">
        <p14:creationId xmlns:p14="http://schemas.microsoft.com/office/powerpoint/2010/main" val="76895653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1832C-74FC-9782-2E2C-B9B0A12D920E}"/>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42CA7D32-2E4D-F69D-3B21-491E2847A4C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D510DF0B-15FB-A555-D617-712940F906C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24</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F43DD20F-15E8-DD8B-31B3-2F59DA2FD2DB}"/>
              </a:ext>
            </a:extLst>
          </p:cNvPr>
          <p:cNvSpPr>
            <a:spLocks noGrp="1"/>
          </p:cNvSpPr>
          <p:nvPr>
            <p:ph type="title"/>
          </p:nvPr>
        </p:nvSpPr>
        <p:spPr>
          <a:xfrm>
            <a:off x="250825" y="229791"/>
            <a:ext cx="8640763" cy="395287"/>
          </a:xfrm>
        </p:spPr>
        <p:txBody>
          <a:bodyPr/>
          <a:lstStyle/>
          <a:p>
            <a:pPr eaLnBrk="1" hangingPunct="1"/>
            <a:r>
              <a:rPr lang="de-DE" altLang="de-DE" dirty="0"/>
              <a:t>3  Unsere Vorgehensweise</a:t>
            </a:r>
          </a:p>
        </p:txBody>
      </p:sp>
      <p:sp>
        <p:nvSpPr>
          <p:cNvPr id="2" name="Textfeld 1">
            <a:extLst>
              <a:ext uri="{FF2B5EF4-FFF2-40B4-BE49-F238E27FC236}">
                <a16:creationId xmlns:a16="http://schemas.microsoft.com/office/drawing/2014/main" id="{E1BFCE17-5120-4460-165C-5684056E9B1F}"/>
              </a:ext>
            </a:extLst>
          </p:cNvPr>
          <p:cNvSpPr txBox="1"/>
          <p:nvPr/>
        </p:nvSpPr>
        <p:spPr>
          <a:xfrm>
            <a:off x="455613" y="918230"/>
            <a:ext cx="8405813" cy="4121728"/>
          </a:xfrm>
          <a:prstGeom prst="rect">
            <a:avLst/>
          </a:prstGeom>
          <a:noFill/>
        </p:spPr>
        <p:txBody>
          <a:bodyPr vert="horz" wrap="square" lIns="0" tIns="0" rIns="0" bIns="0" rtlCol="0">
            <a:noAutofit/>
          </a:bodyPr>
          <a:lstStyle/>
          <a:p>
            <a:pPr>
              <a:spcBef>
                <a:spcPts val="600"/>
              </a:spcBef>
              <a:spcAft>
                <a:spcPts val="600"/>
              </a:spcAft>
            </a:pPr>
            <a:r>
              <a:rPr lang="de-DE" sz="1500" b="1" dirty="0">
                <a:solidFill>
                  <a:srgbClr val="002060"/>
                </a:solidFill>
                <a:cs typeface="Arial" panose="020B0604020202020204" pitchFamily="34" charset="0"/>
              </a:rPr>
              <a:t>Sedimentaufschüttungsfläche</a:t>
            </a: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dirty="0">
              <a:solidFill>
                <a:srgbClr val="002965"/>
              </a:solidFill>
              <a:ea typeface="Times New Roman" panose="02020603050405020304" pitchFamily="18" charset="0"/>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b="0" i="0" u="none" baseline="0" dirty="0">
              <a:solidFill>
                <a:srgbClr val="002060"/>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285750" indent="-285750" algn="l" rtl="0" eaLnBrk="1" fontAlgn="auto" hangingPunct="1">
              <a:lnSpc>
                <a:spcPct val="100000"/>
              </a:lnSpc>
              <a:spcBef>
                <a:spcPts val="0"/>
              </a:spcBef>
              <a:spcAft>
                <a:spcPts val="300"/>
              </a:spcAft>
              <a:buFont typeface="Wingdings" panose="05000000000000000000" pitchFamily="2" charset="2"/>
              <a:buChar char="Ø"/>
            </a:pPr>
            <a:endParaRPr lang="de-DE" sz="1400" b="0" i="0" u="none" baseline="0" dirty="0">
              <a:solidFill>
                <a:srgbClr val="000000"/>
              </a:solidFill>
              <a:latin typeface="Calibri" panose="020F0502020204030204" pitchFamily="34" charset="0"/>
            </a:endParaRPr>
          </a:p>
        </p:txBody>
      </p:sp>
      <p:pic>
        <p:nvPicPr>
          <p:cNvPr id="5" name="Grafik 4">
            <a:extLst>
              <a:ext uri="{FF2B5EF4-FFF2-40B4-BE49-F238E27FC236}">
                <a16:creationId xmlns:a16="http://schemas.microsoft.com/office/drawing/2014/main" id="{143B94EE-FF83-7AE2-7538-132EC1B762F8}"/>
              </a:ext>
            </a:extLst>
          </p:cNvPr>
          <p:cNvPicPr>
            <a:picLocks noChangeAspect="1"/>
          </p:cNvPicPr>
          <p:nvPr/>
        </p:nvPicPr>
        <p:blipFill>
          <a:blip r:embed="rId4"/>
          <a:stretch>
            <a:fillRect/>
          </a:stretch>
        </p:blipFill>
        <p:spPr>
          <a:xfrm>
            <a:off x="485775" y="1254660"/>
            <a:ext cx="6155094" cy="5111633"/>
          </a:xfrm>
          <a:prstGeom prst="rect">
            <a:avLst/>
          </a:prstGeom>
        </p:spPr>
      </p:pic>
    </p:spTree>
    <p:custDataLst>
      <p:tags r:id="rId1"/>
    </p:custDataLst>
    <p:extLst>
      <p:ext uri="{BB962C8B-B14F-4D97-AF65-F5344CB8AC3E}">
        <p14:creationId xmlns:p14="http://schemas.microsoft.com/office/powerpoint/2010/main" val="195382842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6BC68-2FF6-6D2E-E0C7-AF65CC14BC49}"/>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8E78D1D6-A355-0BAC-1EB6-444A40A0140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81F8C424-8EA6-F5E3-B82D-7D11D952CE4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25</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CC23823B-94DE-CDC8-E41E-CAD1017D12C7}"/>
              </a:ext>
            </a:extLst>
          </p:cNvPr>
          <p:cNvSpPr>
            <a:spLocks noGrp="1"/>
          </p:cNvSpPr>
          <p:nvPr>
            <p:ph type="title"/>
          </p:nvPr>
        </p:nvSpPr>
        <p:spPr>
          <a:xfrm>
            <a:off x="250825" y="229791"/>
            <a:ext cx="8640763" cy="395287"/>
          </a:xfrm>
        </p:spPr>
        <p:txBody>
          <a:bodyPr/>
          <a:lstStyle/>
          <a:p>
            <a:pPr eaLnBrk="1" hangingPunct="1"/>
            <a:r>
              <a:rPr lang="de-DE" altLang="de-DE" dirty="0"/>
              <a:t>3  Unsere Vorgehensweise</a:t>
            </a:r>
          </a:p>
        </p:txBody>
      </p:sp>
      <p:sp>
        <p:nvSpPr>
          <p:cNvPr id="2" name="Textfeld 1">
            <a:extLst>
              <a:ext uri="{FF2B5EF4-FFF2-40B4-BE49-F238E27FC236}">
                <a16:creationId xmlns:a16="http://schemas.microsoft.com/office/drawing/2014/main" id="{C0E2DD6A-4EF1-7500-4083-D28E3767D49E}"/>
              </a:ext>
            </a:extLst>
          </p:cNvPr>
          <p:cNvSpPr txBox="1"/>
          <p:nvPr/>
        </p:nvSpPr>
        <p:spPr>
          <a:xfrm>
            <a:off x="455613" y="918230"/>
            <a:ext cx="8405813" cy="4121728"/>
          </a:xfrm>
          <a:prstGeom prst="rect">
            <a:avLst/>
          </a:prstGeom>
          <a:noFill/>
        </p:spPr>
        <p:txBody>
          <a:bodyPr vert="horz" wrap="square" lIns="0" tIns="0" rIns="0" bIns="0" rtlCol="0">
            <a:noAutofit/>
          </a:bodyPr>
          <a:lstStyle/>
          <a:p>
            <a:pPr>
              <a:spcBef>
                <a:spcPts val="600"/>
              </a:spcBef>
              <a:spcAft>
                <a:spcPts val="600"/>
              </a:spcAft>
            </a:pPr>
            <a:r>
              <a:rPr lang="de-DE" sz="1500" dirty="0">
                <a:solidFill>
                  <a:srgbClr val="002060"/>
                </a:solidFill>
                <a:cs typeface="Arial" panose="020B0604020202020204" pitchFamily="34" charset="0"/>
              </a:rPr>
              <a:t>Bohrgerät auf Fahrtrasse</a:t>
            </a:r>
          </a:p>
          <a:p>
            <a:pPr>
              <a:spcBef>
                <a:spcPts val="600"/>
              </a:spcBef>
              <a:spcAft>
                <a:spcPts val="600"/>
              </a:spcAft>
            </a:pPr>
            <a:endParaRPr lang="de-DE" sz="1500" dirty="0">
              <a:solidFill>
                <a:srgbClr val="002060"/>
              </a:solidFill>
              <a:cs typeface="Arial" panose="020B0604020202020204" pitchFamily="34" charset="0"/>
            </a:endParaRPr>
          </a:p>
          <a:p>
            <a:pPr>
              <a:spcBef>
                <a:spcPts val="600"/>
              </a:spcBef>
              <a:spcAft>
                <a:spcPts val="600"/>
              </a:spcAft>
            </a:pPr>
            <a:endParaRPr lang="de-DE" sz="1500" dirty="0">
              <a:solidFill>
                <a:srgbClr val="002060"/>
              </a:solidFill>
              <a:cs typeface="Arial" panose="020B0604020202020204" pitchFamily="34" charset="0"/>
            </a:endParaRPr>
          </a:p>
          <a:p>
            <a:pPr>
              <a:spcBef>
                <a:spcPts val="600"/>
              </a:spcBef>
              <a:spcAft>
                <a:spcPts val="600"/>
              </a:spcAft>
            </a:pPr>
            <a:endParaRPr lang="de-DE" sz="1500" dirty="0">
              <a:solidFill>
                <a:srgbClr val="002060"/>
              </a:solidFill>
              <a:cs typeface="Arial" panose="020B0604020202020204" pitchFamily="34" charset="0"/>
            </a:endParaRPr>
          </a:p>
          <a:p>
            <a:pPr>
              <a:spcBef>
                <a:spcPts val="600"/>
              </a:spcBef>
              <a:spcAft>
                <a:spcPts val="600"/>
              </a:spcAft>
            </a:pPr>
            <a:endParaRPr lang="de-DE" sz="1500" dirty="0">
              <a:solidFill>
                <a:srgbClr val="002060"/>
              </a:solidFill>
              <a:cs typeface="Arial" panose="020B0604020202020204" pitchFamily="34" charset="0"/>
            </a:endParaRPr>
          </a:p>
          <a:p>
            <a:pPr>
              <a:spcBef>
                <a:spcPts val="600"/>
              </a:spcBef>
              <a:spcAft>
                <a:spcPts val="600"/>
              </a:spcAft>
            </a:pPr>
            <a:endParaRPr lang="de-DE" sz="1500" dirty="0">
              <a:solidFill>
                <a:srgbClr val="002060"/>
              </a:solidFill>
              <a:cs typeface="Arial" panose="020B0604020202020204" pitchFamily="34" charset="0"/>
            </a:endParaRPr>
          </a:p>
          <a:p>
            <a:pPr>
              <a:spcBef>
                <a:spcPts val="600"/>
              </a:spcBef>
              <a:spcAft>
                <a:spcPts val="600"/>
              </a:spcAft>
            </a:pPr>
            <a:br>
              <a:rPr lang="de-DE" sz="1500" dirty="0">
                <a:solidFill>
                  <a:srgbClr val="002060"/>
                </a:solidFill>
                <a:cs typeface="Arial" panose="020B0604020202020204" pitchFamily="34" charset="0"/>
              </a:rPr>
            </a:br>
            <a:endParaRPr lang="de-DE" sz="1500" dirty="0">
              <a:solidFill>
                <a:srgbClr val="002060"/>
              </a:solidFill>
              <a:cs typeface="Arial" panose="020B0604020202020204" pitchFamily="34" charset="0"/>
            </a:endParaRPr>
          </a:p>
          <a:p>
            <a:pPr algn="r">
              <a:spcBef>
                <a:spcPts val="600"/>
              </a:spcBef>
              <a:spcAft>
                <a:spcPts val="600"/>
              </a:spcAft>
            </a:pPr>
            <a:r>
              <a:rPr lang="de-DE" sz="1500" dirty="0">
                <a:solidFill>
                  <a:srgbClr val="002060"/>
                </a:solidFill>
                <a:cs typeface="Arial" panose="020B0604020202020204" pitchFamily="34" charset="0"/>
              </a:rPr>
              <a:t>				                 		Bohrgerät am Bohrplatz</a:t>
            </a:r>
            <a:br>
              <a:rPr lang="de-DE" sz="1500" dirty="0">
                <a:solidFill>
                  <a:srgbClr val="002060"/>
                </a:solidFill>
                <a:cs typeface="Arial" panose="020B0604020202020204" pitchFamily="34" charset="0"/>
              </a:rPr>
            </a:br>
            <a:br>
              <a:rPr lang="de-DE" sz="1500" dirty="0">
                <a:solidFill>
                  <a:srgbClr val="002060"/>
                </a:solidFill>
                <a:cs typeface="Arial" panose="020B0604020202020204" pitchFamily="34" charset="0"/>
              </a:rPr>
            </a:br>
            <a:br>
              <a:rPr lang="de-DE" sz="1500" dirty="0">
                <a:solidFill>
                  <a:srgbClr val="002060"/>
                </a:solidFill>
                <a:cs typeface="Arial" panose="020B0604020202020204" pitchFamily="34" charset="0"/>
              </a:rPr>
            </a:br>
            <a:br>
              <a:rPr lang="de-DE" sz="1500" dirty="0">
                <a:solidFill>
                  <a:srgbClr val="002060"/>
                </a:solidFill>
                <a:cs typeface="Arial" panose="020B0604020202020204" pitchFamily="34" charset="0"/>
              </a:rPr>
            </a:br>
            <a:endParaRPr lang="de-DE" sz="1500" dirty="0">
              <a:solidFill>
                <a:srgbClr val="002060"/>
              </a:solidFill>
              <a:cs typeface="Arial" panose="020B0604020202020204" pitchFamily="34" charset="0"/>
            </a:endParaRPr>
          </a:p>
          <a:p>
            <a:pPr>
              <a:spcBef>
                <a:spcPts val="600"/>
              </a:spcBef>
              <a:spcAft>
                <a:spcPts val="600"/>
              </a:spcAft>
            </a:pPr>
            <a:endParaRPr lang="de-DE" sz="1500" dirty="0">
              <a:solidFill>
                <a:srgbClr val="002060"/>
              </a:solidFill>
              <a:cs typeface="Arial" panose="020B0604020202020204" pitchFamily="34" charset="0"/>
            </a:endParaRPr>
          </a:p>
          <a:p>
            <a:pPr>
              <a:spcBef>
                <a:spcPts val="600"/>
              </a:spcBef>
              <a:spcAft>
                <a:spcPts val="600"/>
              </a:spcAft>
            </a:pPr>
            <a:r>
              <a:rPr lang="de-DE" sz="1500" dirty="0">
                <a:solidFill>
                  <a:srgbClr val="002060"/>
                </a:solidFill>
                <a:cs typeface="Arial" panose="020B0604020202020204" pitchFamily="34" charset="0"/>
              </a:rPr>
              <a:t>						          Grundwasser dicht </a:t>
            </a:r>
            <a:br>
              <a:rPr lang="de-DE" sz="1500" dirty="0">
                <a:solidFill>
                  <a:srgbClr val="002060"/>
                </a:solidFill>
                <a:cs typeface="Arial" panose="020B0604020202020204" pitchFamily="34" charset="0"/>
              </a:rPr>
            </a:br>
            <a:r>
              <a:rPr lang="de-DE" sz="1500" dirty="0">
                <a:solidFill>
                  <a:srgbClr val="002060"/>
                </a:solidFill>
                <a:cs typeface="Arial" panose="020B0604020202020204" pitchFamily="34" charset="0"/>
              </a:rPr>
              <a:t>						          unter der Bodenoberfläche</a:t>
            </a:r>
          </a:p>
          <a:p>
            <a:pPr marL="285750" indent="-285750">
              <a:spcBef>
                <a:spcPts val="600"/>
              </a:spcBef>
              <a:spcAft>
                <a:spcPts val="600"/>
              </a:spcAft>
              <a:buFont typeface="Wingdings" panose="05000000000000000000" pitchFamily="2" charset="2"/>
              <a:buChar char="Ø"/>
            </a:pPr>
            <a:endParaRPr lang="de-DE" sz="1500" b="0" i="0" u="none" baseline="0" dirty="0">
              <a:solidFill>
                <a:srgbClr val="002060"/>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285750" indent="-285750" algn="l" rtl="0" eaLnBrk="1" fontAlgn="auto" hangingPunct="1">
              <a:lnSpc>
                <a:spcPct val="100000"/>
              </a:lnSpc>
              <a:spcBef>
                <a:spcPts val="0"/>
              </a:spcBef>
              <a:spcAft>
                <a:spcPts val="300"/>
              </a:spcAft>
              <a:buFont typeface="Wingdings" panose="05000000000000000000" pitchFamily="2" charset="2"/>
              <a:buChar char="Ø"/>
            </a:pPr>
            <a:endParaRPr lang="de-DE" sz="1400" b="0" i="0" u="none" baseline="0" dirty="0">
              <a:solidFill>
                <a:srgbClr val="000000"/>
              </a:solidFill>
              <a:latin typeface="Calibri" panose="020F0502020204030204" pitchFamily="34" charset="0"/>
            </a:endParaRPr>
          </a:p>
        </p:txBody>
      </p:sp>
      <p:pic>
        <p:nvPicPr>
          <p:cNvPr id="4" name="Grafik 3">
            <a:extLst>
              <a:ext uri="{FF2B5EF4-FFF2-40B4-BE49-F238E27FC236}">
                <a16:creationId xmlns:a16="http://schemas.microsoft.com/office/drawing/2014/main" id="{E88EFCB7-080A-E398-78B5-F7437E9EDE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613" y="1248613"/>
            <a:ext cx="4320000" cy="3240001"/>
          </a:xfrm>
          <a:prstGeom prst="rect">
            <a:avLst/>
          </a:prstGeom>
        </p:spPr>
      </p:pic>
      <p:pic>
        <p:nvPicPr>
          <p:cNvPr id="7" name="Grafik 6">
            <a:extLst>
              <a:ext uri="{FF2B5EF4-FFF2-40B4-BE49-F238E27FC236}">
                <a16:creationId xmlns:a16="http://schemas.microsoft.com/office/drawing/2014/main" id="{2B53EEDB-F0F1-F56D-5076-69CF957497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1426" y="427434"/>
            <a:ext cx="4320000" cy="3240000"/>
          </a:xfrm>
          <a:prstGeom prst="rect">
            <a:avLst/>
          </a:prstGeom>
        </p:spPr>
      </p:pic>
      <p:pic>
        <p:nvPicPr>
          <p:cNvPr id="13" name="Grafik 12">
            <a:extLst>
              <a:ext uri="{FF2B5EF4-FFF2-40B4-BE49-F238E27FC236}">
                <a16:creationId xmlns:a16="http://schemas.microsoft.com/office/drawing/2014/main" id="{39981CAF-6015-C308-F802-1EF4F13D1F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175793" y="3324227"/>
            <a:ext cx="3644900" cy="2733675"/>
          </a:xfrm>
          <a:prstGeom prst="rect">
            <a:avLst/>
          </a:prstGeom>
        </p:spPr>
      </p:pic>
    </p:spTree>
    <p:custDataLst>
      <p:tags r:id="rId1"/>
    </p:custDataLst>
    <p:extLst>
      <p:ext uri="{BB962C8B-B14F-4D97-AF65-F5344CB8AC3E}">
        <p14:creationId xmlns:p14="http://schemas.microsoft.com/office/powerpoint/2010/main" val="376600822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A3B52-288C-BDEF-99B3-844CFBA53DB6}"/>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949CD097-99A7-B7C8-7AF9-41995AD95EE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A3E01795-544C-4EE9-04C9-2395497E3F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26</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7DD55992-8560-3C7F-9FD8-F80C406C67D3}"/>
              </a:ext>
            </a:extLst>
          </p:cNvPr>
          <p:cNvSpPr>
            <a:spLocks noGrp="1"/>
          </p:cNvSpPr>
          <p:nvPr>
            <p:ph type="title"/>
          </p:nvPr>
        </p:nvSpPr>
        <p:spPr>
          <a:xfrm>
            <a:off x="250825" y="229791"/>
            <a:ext cx="8640763" cy="395287"/>
          </a:xfrm>
        </p:spPr>
        <p:txBody>
          <a:bodyPr/>
          <a:lstStyle/>
          <a:p>
            <a:pPr eaLnBrk="1" hangingPunct="1"/>
            <a:r>
              <a:rPr lang="de-DE" altLang="de-DE" dirty="0"/>
              <a:t>3  Unsere Vorgehensweise</a:t>
            </a:r>
          </a:p>
        </p:txBody>
      </p:sp>
      <p:sp>
        <p:nvSpPr>
          <p:cNvPr id="2" name="Textfeld 1">
            <a:extLst>
              <a:ext uri="{FF2B5EF4-FFF2-40B4-BE49-F238E27FC236}">
                <a16:creationId xmlns:a16="http://schemas.microsoft.com/office/drawing/2014/main" id="{5DEF6B6C-8331-0094-590A-899867D303FC}"/>
              </a:ext>
            </a:extLst>
          </p:cNvPr>
          <p:cNvSpPr txBox="1"/>
          <p:nvPr/>
        </p:nvSpPr>
        <p:spPr>
          <a:xfrm>
            <a:off x="455613" y="918230"/>
            <a:ext cx="8405813" cy="4121728"/>
          </a:xfrm>
          <a:prstGeom prst="rect">
            <a:avLst/>
          </a:prstGeom>
          <a:noFill/>
        </p:spPr>
        <p:txBody>
          <a:bodyPr vert="horz" wrap="square" lIns="0" tIns="0" rIns="0" bIns="0" rtlCol="0">
            <a:noAutofit/>
          </a:bodyPr>
          <a:lstStyle/>
          <a:p>
            <a:pPr>
              <a:spcBef>
                <a:spcPts val="600"/>
              </a:spcBef>
              <a:spcAft>
                <a:spcPts val="600"/>
              </a:spcAft>
            </a:pPr>
            <a:r>
              <a:rPr lang="de-DE" sz="1500" b="1" dirty="0">
                <a:solidFill>
                  <a:srgbClr val="002060"/>
                </a:solidFill>
                <a:cs typeface="Arial" panose="020B0604020202020204" pitchFamily="34" charset="0"/>
              </a:rPr>
              <a:t>Schichtenverzeichnis</a:t>
            </a: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dirty="0">
              <a:solidFill>
                <a:srgbClr val="002965"/>
              </a:solidFill>
              <a:ea typeface="Times New Roman" panose="02020603050405020304" pitchFamily="18" charset="0"/>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b="0" i="0" u="none" baseline="0" dirty="0">
              <a:solidFill>
                <a:srgbClr val="002060"/>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285750" indent="-285750" algn="l" rtl="0" eaLnBrk="1" fontAlgn="auto" hangingPunct="1">
              <a:lnSpc>
                <a:spcPct val="100000"/>
              </a:lnSpc>
              <a:spcBef>
                <a:spcPts val="0"/>
              </a:spcBef>
              <a:spcAft>
                <a:spcPts val="300"/>
              </a:spcAft>
              <a:buFont typeface="Wingdings" panose="05000000000000000000" pitchFamily="2" charset="2"/>
              <a:buChar char="Ø"/>
            </a:pPr>
            <a:endParaRPr lang="de-DE" sz="1400" b="0" i="0" u="none" baseline="0" dirty="0">
              <a:solidFill>
                <a:srgbClr val="000000"/>
              </a:solidFill>
              <a:latin typeface="Calibri" panose="020F0502020204030204" pitchFamily="34" charset="0"/>
            </a:endParaRPr>
          </a:p>
        </p:txBody>
      </p:sp>
      <p:pic>
        <p:nvPicPr>
          <p:cNvPr id="4" name="Grafik 3">
            <a:extLst>
              <a:ext uri="{FF2B5EF4-FFF2-40B4-BE49-F238E27FC236}">
                <a16:creationId xmlns:a16="http://schemas.microsoft.com/office/drawing/2014/main" id="{A13AF95E-CE94-F778-673C-243B10B3B516}"/>
              </a:ext>
            </a:extLst>
          </p:cNvPr>
          <p:cNvPicPr>
            <a:picLocks noChangeAspect="1"/>
          </p:cNvPicPr>
          <p:nvPr/>
        </p:nvPicPr>
        <p:blipFill>
          <a:blip r:embed="rId4"/>
          <a:stretch>
            <a:fillRect/>
          </a:stretch>
        </p:blipFill>
        <p:spPr>
          <a:xfrm>
            <a:off x="455612" y="1397760"/>
            <a:ext cx="8405813" cy="3481126"/>
          </a:xfrm>
          <a:prstGeom prst="rect">
            <a:avLst/>
          </a:prstGeom>
        </p:spPr>
      </p:pic>
    </p:spTree>
    <p:custDataLst>
      <p:tags r:id="rId1"/>
    </p:custDataLst>
    <p:extLst>
      <p:ext uri="{BB962C8B-B14F-4D97-AF65-F5344CB8AC3E}">
        <p14:creationId xmlns:p14="http://schemas.microsoft.com/office/powerpoint/2010/main" val="209874472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B20E6-D852-5720-6193-7AFC8ABE760F}"/>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A54C8BAA-F957-AE34-3860-9CE525B2DA5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3EA54098-991D-A3B6-28C5-F8E1E4DE74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27</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085BB193-BBA6-8936-E024-2D980F9144F1}"/>
              </a:ext>
            </a:extLst>
          </p:cNvPr>
          <p:cNvSpPr>
            <a:spLocks noGrp="1"/>
          </p:cNvSpPr>
          <p:nvPr>
            <p:ph type="title"/>
          </p:nvPr>
        </p:nvSpPr>
        <p:spPr>
          <a:xfrm>
            <a:off x="250825" y="229791"/>
            <a:ext cx="8640763" cy="395287"/>
          </a:xfrm>
        </p:spPr>
        <p:txBody>
          <a:bodyPr/>
          <a:lstStyle/>
          <a:p>
            <a:pPr eaLnBrk="1" hangingPunct="1"/>
            <a:r>
              <a:rPr lang="de-DE" altLang="de-DE" dirty="0"/>
              <a:t>3  Unsere Vorgehensweise</a:t>
            </a:r>
          </a:p>
        </p:txBody>
      </p:sp>
      <p:sp>
        <p:nvSpPr>
          <p:cNvPr id="2" name="Textfeld 1">
            <a:extLst>
              <a:ext uri="{FF2B5EF4-FFF2-40B4-BE49-F238E27FC236}">
                <a16:creationId xmlns:a16="http://schemas.microsoft.com/office/drawing/2014/main" id="{A58E5E41-69B3-AABE-5721-AE271086D980}"/>
              </a:ext>
            </a:extLst>
          </p:cNvPr>
          <p:cNvSpPr txBox="1"/>
          <p:nvPr/>
        </p:nvSpPr>
        <p:spPr>
          <a:xfrm>
            <a:off x="455613" y="918230"/>
            <a:ext cx="8405813" cy="4121728"/>
          </a:xfrm>
          <a:prstGeom prst="rect">
            <a:avLst/>
          </a:prstGeom>
          <a:noFill/>
        </p:spPr>
        <p:txBody>
          <a:bodyPr vert="horz" wrap="square" lIns="0" tIns="0" rIns="0" bIns="0" rtlCol="0">
            <a:noAutofit/>
          </a:bodyPr>
          <a:lstStyle/>
          <a:p>
            <a:pPr>
              <a:spcBef>
                <a:spcPts val="600"/>
              </a:spcBef>
              <a:spcAft>
                <a:spcPts val="600"/>
              </a:spcAft>
            </a:pPr>
            <a:r>
              <a:rPr lang="de-DE" sz="1500" b="1" dirty="0">
                <a:solidFill>
                  <a:srgbClr val="002060"/>
                </a:solidFill>
                <a:cs typeface="Arial" panose="020B0604020202020204" pitchFamily="34" charset="0"/>
              </a:rPr>
              <a:t>Schichtenaufbau</a:t>
            </a: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r>
              <a:rPr lang="de-DE" sz="1500" b="1" dirty="0">
                <a:solidFill>
                  <a:srgbClr val="002060"/>
                </a:solidFill>
                <a:cs typeface="Arial" panose="020B0604020202020204" pitchFamily="34" charset="0"/>
              </a:rPr>
              <a:t>Verlandungszone</a:t>
            </a:r>
          </a:p>
          <a:p>
            <a:pPr marL="285750" indent="-285750">
              <a:spcBef>
                <a:spcPts val="600"/>
              </a:spcBef>
              <a:spcAft>
                <a:spcPts val="600"/>
              </a:spcAft>
              <a:buFont typeface="Wingdings" panose="05000000000000000000" pitchFamily="2" charset="2"/>
              <a:buChar char="Ø"/>
            </a:pPr>
            <a:r>
              <a:rPr lang="de-DE" sz="1500" dirty="0">
                <a:solidFill>
                  <a:srgbClr val="002060"/>
                </a:solidFill>
                <a:cs typeface="Arial" panose="020B0604020202020204" pitchFamily="34" charset="0"/>
              </a:rPr>
              <a:t>ca. 1,5 m Verlandungssediment über dem ursprünglichen </a:t>
            </a:r>
            <a:r>
              <a:rPr lang="de-DE" sz="1500" dirty="0" err="1">
                <a:solidFill>
                  <a:srgbClr val="002060"/>
                </a:solidFill>
                <a:cs typeface="Arial" panose="020B0604020202020204" pitchFamily="34" charset="0"/>
              </a:rPr>
              <a:t>Auelehm</a:t>
            </a:r>
            <a:endParaRPr lang="de-DE" sz="1500"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b="1" dirty="0">
              <a:solidFill>
                <a:srgbClr val="002060"/>
              </a:solidFill>
              <a:cs typeface="Arial" panose="020B0604020202020204" pitchFamily="34" charset="0"/>
            </a:endParaRPr>
          </a:p>
          <a:p>
            <a:pPr>
              <a:spcBef>
                <a:spcPts val="600"/>
              </a:spcBef>
              <a:spcAft>
                <a:spcPts val="600"/>
              </a:spcAft>
            </a:pPr>
            <a:r>
              <a:rPr lang="de-DE" sz="1500" b="1" dirty="0">
                <a:solidFill>
                  <a:srgbClr val="002060"/>
                </a:solidFill>
                <a:cs typeface="Arial" panose="020B0604020202020204" pitchFamily="34" charset="0"/>
              </a:rPr>
              <a:t>Sedimentaufschüttung</a:t>
            </a:r>
          </a:p>
          <a:p>
            <a:pPr marL="285750" indent="-285750">
              <a:spcBef>
                <a:spcPts val="600"/>
              </a:spcBef>
              <a:spcAft>
                <a:spcPts val="600"/>
              </a:spcAft>
              <a:buFont typeface="Wingdings" panose="05000000000000000000" pitchFamily="2" charset="2"/>
              <a:buChar char="Ø"/>
            </a:pPr>
            <a:r>
              <a:rPr lang="de-DE" sz="1500" dirty="0">
                <a:solidFill>
                  <a:srgbClr val="002060"/>
                </a:solidFill>
                <a:cs typeface="Arial" panose="020B0604020202020204" pitchFamily="34" charset="0"/>
              </a:rPr>
              <a:t>ca. 2,1 m Aufschüttung über dem ursprünglichen </a:t>
            </a:r>
            <a:r>
              <a:rPr lang="de-DE" sz="1500" dirty="0" err="1">
                <a:solidFill>
                  <a:srgbClr val="002060"/>
                </a:solidFill>
                <a:cs typeface="Arial" panose="020B0604020202020204" pitchFamily="34" charset="0"/>
              </a:rPr>
              <a:t>Auelehm</a:t>
            </a:r>
            <a:endParaRPr lang="de-DE" sz="1500"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dirty="0">
              <a:solidFill>
                <a:srgbClr val="002965"/>
              </a:solidFill>
              <a:ea typeface="Times New Roman" panose="02020603050405020304" pitchFamily="18" charset="0"/>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b="0" i="0" u="none" baseline="0" dirty="0">
              <a:solidFill>
                <a:srgbClr val="002060"/>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285750" indent="-285750" algn="l" rtl="0" eaLnBrk="1" fontAlgn="auto" hangingPunct="1">
              <a:lnSpc>
                <a:spcPct val="100000"/>
              </a:lnSpc>
              <a:spcBef>
                <a:spcPts val="0"/>
              </a:spcBef>
              <a:spcAft>
                <a:spcPts val="300"/>
              </a:spcAft>
              <a:buFont typeface="Wingdings" panose="05000000000000000000" pitchFamily="2" charset="2"/>
              <a:buChar char="Ø"/>
            </a:pPr>
            <a:endParaRPr lang="de-DE" sz="1400" b="0" i="0" u="none" baseline="0" dirty="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32348898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BFA5F-F4DA-F0AE-8B8A-4E0460642674}"/>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3CC43B04-DA4C-8DB7-A76F-E8E61968BD1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EC7F945D-6143-B481-6CCF-57DC93A491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28</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4B83D772-1021-558F-4607-48906471D58C}"/>
              </a:ext>
            </a:extLst>
          </p:cNvPr>
          <p:cNvSpPr>
            <a:spLocks noGrp="1"/>
          </p:cNvSpPr>
          <p:nvPr>
            <p:ph type="title"/>
          </p:nvPr>
        </p:nvSpPr>
        <p:spPr>
          <a:xfrm>
            <a:off x="250825" y="229791"/>
            <a:ext cx="8640763" cy="395287"/>
          </a:xfrm>
        </p:spPr>
        <p:txBody>
          <a:bodyPr/>
          <a:lstStyle/>
          <a:p>
            <a:pPr eaLnBrk="1" hangingPunct="1"/>
            <a:r>
              <a:rPr lang="de-DE" altLang="de-DE" dirty="0"/>
              <a:t>3  Unsere Vorgehensweise</a:t>
            </a:r>
          </a:p>
        </p:txBody>
      </p:sp>
      <p:sp>
        <p:nvSpPr>
          <p:cNvPr id="2" name="Textfeld 1">
            <a:extLst>
              <a:ext uri="{FF2B5EF4-FFF2-40B4-BE49-F238E27FC236}">
                <a16:creationId xmlns:a16="http://schemas.microsoft.com/office/drawing/2014/main" id="{F2C24092-AD58-52ED-CA6C-74B965D1D0F3}"/>
              </a:ext>
            </a:extLst>
          </p:cNvPr>
          <p:cNvSpPr txBox="1"/>
          <p:nvPr/>
        </p:nvSpPr>
        <p:spPr>
          <a:xfrm>
            <a:off x="455613" y="918230"/>
            <a:ext cx="8405813" cy="4121728"/>
          </a:xfrm>
          <a:prstGeom prst="rect">
            <a:avLst/>
          </a:prstGeom>
          <a:noFill/>
        </p:spPr>
        <p:txBody>
          <a:bodyPr vert="horz" wrap="square" lIns="0" tIns="0" rIns="0" bIns="0" rtlCol="0">
            <a:noAutofit/>
          </a:bodyPr>
          <a:lstStyle/>
          <a:p>
            <a:pPr>
              <a:spcBef>
                <a:spcPts val="600"/>
              </a:spcBef>
              <a:spcAft>
                <a:spcPts val="600"/>
              </a:spcAft>
            </a:pPr>
            <a:r>
              <a:rPr lang="de-DE" sz="1500" b="1" dirty="0">
                <a:solidFill>
                  <a:srgbClr val="002060"/>
                </a:solidFill>
                <a:cs typeface="Arial" panose="020B0604020202020204" pitchFamily="34" charset="0"/>
              </a:rPr>
              <a:t>Probenbegleitschein</a:t>
            </a: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dirty="0">
              <a:solidFill>
                <a:srgbClr val="002965"/>
              </a:solidFill>
              <a:ea typeface="Times New Roman" panose="02020603050405020304" pitchFamily="18" charset="0"/>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b="0" i="0" u="none" baseline="0" dirty="0">
              <a:solidFill>
                <a:srgbClr val="002060"/>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285750" indent="-285750" algn="l" rtl="0" eaLnBrk="1" fontAlgn="auto" hangingPunct="1">
              <a:lnSpc>
                <a:spcPct val="100000"/>
              </a:lnSpc>
              <a:spcBef>
                <a:spcPts val="0"/>
              </a:spcBef>
              <a:spcAft>
                <a:spcPts val="300"/>
              </a:spcAft>
              <a:buFont typeface="Wingdings" panose="05000000000000000000" pitchFamily="2" charset="2"/>
              <a:buChar char="Ø"/>
            </a:pPr>
            <a:endParaRPr lang="de-DE" sz="1400" b="0" i="0" u="none" baseline="0" dirty="0">
              <a:solidFill>
                <a:srgbClr val="000000"/>
              </a:solidFill>
              <a:latin typeface="Calibri" panose="020F0502020204030204" pitchFamily="34" charset="0"/>
            </a:endParaRPr>
          </a:p>
        </p:txBody>
      </p:sp>
      <p:pic>
        <p:nvPicPr>
          <p:cNvPr id="4" name="Grafik 3">
            <a:extLst>
              <a:ext uri="{FF2B5EF4-FFF2-40B4-BE49-F238E27FC236}">
                <a16:creationId xmlns:a16="http://schemas.microsoft.com/office/drawing/2014/main" id="{AB2F58FE-2686-A9A8-67BD-07F0A0DA32CF}"/>
              </a:ext>
            </a:extLst>
          </p:cNvPr>
          <p:cNvPicPr>
            <a:picLocks noChangeAspect="1"/>
          </p:cNvPicPr>
          <p:nvPr/>
        </p:nvPicPr>
        <p:blipFill>
          <a:blip r:embed="rId4"/>
          <a:stretch>
            <a:fillRect/>
          </a:stretch>
        </p:blipFill>
        <p:spPr>
          <a:xfrm>
            <a:off x="252413" y="1192627"/>
            <a:ext cx="7468229" cy="5265034"/>
          </a:xfrm>
          <a:prstGeom prst="rect">
            <a:avLst/>
          </a:prstGeom>
        </p:spPr>
      </p:pic>
    </p:spTree>
    <p:custDataLst>
      <p:tags r:id="rId1"/>
    </p:custDataLst>
    <p:extLst>
      <p:ext uri="{BB962C8B-B14F-4D97-AF65-F5344CB8AC3E}">
        <p14:creationId xmlns:p14="http://schemas.microsoft.com/office/powerpoint/2010/main" val="5785722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1"/>
          <p:cNvSpPr>
            <a:spLocks noGrp="1"/>
          </p:cNvSpPr>
          <p:nvPr>
            <p:ph type="ftr" sz="quarter" idx="10"/>
          </p:nvPr>
        </p:nvSpPr>
        <p:spPr bwMode="auto">
          <a:xfrm>
            <a:off x="485775" y="6513513"/>
            <a:ext cx="5864225" cy="15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6387" name="Foliennummernplatzhalt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B23806-9AEC-42A0-8742-072386D9D1B1}" type="slidenum">
              <a:rPr lang="de-DE" altLang="de-DE" sz="900">
                <a:solidFill>
                  <a:srgbClr val="002060"/>
                </a:solidFill>
                <a:latin typeface="Calibri" panose="020F0502020204030204" pitchFamily="34" charset="0"/>
              </a:rPr>
              <a:pPr/>
              <a:t>29</a:t>
            </a:fld>
            <a:endParaRPr lang="de-DE" altLang="de-DE" sz="900" dirty="0">
              <a:solidFill>
                <a:srgbClr val="002060"/>
              </a:solidFill>
              <a:latin typeface="Calibri" panose="020F0502020204030204" pitchFamily="34" charset="0"/>
            </a:endParaRPr>
          </a:p>
        </p:txBody>
      </p:sp>
      <p:sp>
        <p:nvSpPr>
          <p:cNvPr id="15" name="Rechteck 14">
            <a:extLst>
              <a:ext uri="{FF2B5EF4-FFF2-40B4-BE49-F238E27FC236}">
                <a16:creationId xmlns:a16="http://schemas.microsoft.com/office/drawing/2014/main" id="{80CC8FBE-75D5-DA08-94C7-A251BD3E213E}"/>
              </a:ext>
            </a:extLst>
          </p:cNvPr>
          <p:cNvSpPr/>
          <p:nvPr>
            <p:custDataLst>
              <p:tags r:id="rId1"/>
            </p:custDataLst>
          </p:nvPr>
        </p:nvSpPr>
        <p:spPr bwMode="auto">
          <a:xfrm>
            <a:off x="248431" y="1237175"/>
            <a:ext cx="360363" cy="482600"/>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grpSp>
        <p:nvGrpSpPr>
          <p:cNvPr id="22" name="Gruppieren 19">
            <a:extLst>
              <a:ext uri="{FF2B5EF4-FFF2-40B4-BE49-F238E27FC236}">
                <a16:creationId xmlns:a16="http://schemas.microsoft.com/office/drawing/2014/main" id="{3658C18D-3C9F-9347-80A3-8043AF5CFE0B}"/>
              </a:ext>
            </a:extLst>
          </p:cNvPr>
          <p:cNvGrpSpPr>
            <a:grpSpLocks/>
          </p:cNvGrpSpPr>
          <p:nvPr>
            <p:custDataLst>
              <p:tags r:id="rId2"/>
            </p:custDataLst>
          </p:nvPr>
        </p:nvGrpSpPr>
        <p:grpSpPr bwMode="auto">
          <a:xfrm>
            <a:off x="225425" y="1686300"/>
            <a:ext cx="360363" cy="4291167"/>
            <a:chOff x="224805" y="1257307"/>
            <a:chExt cx="360388" cy="3073193"/>
          </a:xfrm>
        </p:grpSpPr>
        <p:sp>
          <p:nvSpPr>
            <p:cNvPr id="25" name="Rechteck 24">
              <a:hlinkClick r:id="rId25" action="ppaction://hlinksldjump"/>
              <a:extLst>
                <a:ext uri="{FF2B5EF4-FFF2-40B4-BE49-F238E27FC236}">
                  <a16:creationId xmlns:a16="http://schemas.microsoft.com/office/drawing/2014/main" id="{369FEF2B-8D94-5821-DFC9-16B63AFD3E24}"/>
                </a:ext>
              </a:extLst>
            </p:cNvPr>
            <p:cNvSpPr/>
            <p:nvPr>
              <p:custDataLst>
                <p:tags r:id="rId19"/>
              </p:custDataLst>
            </p:nvPr>
          </p:nvSpPr>
          <p:spPr>
            <a:xfrm>
              <a:off x="224805" y="177479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26" name="Rechteck 25">
              <a:hlinkClick r:id="rId25" action="ppaction://hlinksldjump"/>
              <a:extLst>
                <a:ext uri="{FF2B5EF4-FFF2-40B4-BE49-F238E27FC236}">
                  <a16:creationId xmlns:a16="http://schemas.microsoft.com/office/drawing/2014/main" id="{375D2394-E7C3-1758-B68A-84921E171872}"/>
                </a:ext>
              </a:extLst>
            </p:cNvPr>
            <p:cNvSpPr/>
            <p:nvPr>
              <p:custDataLst>
                <p:tags r:id="rId20"/>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28" name="Rechteck 27">
              <a:hlinkClick r:id="" action="ppaction://noaction"/>
              <a:extLst>
                <a:ext uri="{FF2B5EF4-FFF2-40B4-BE49-F238E27FC236}">
                  <a16:creationId xmlns:a16="http://schemas.microsoft.com/office/drawing/2014/main" id="{DF9141B7-B23D-4B44-A93C-0E9E2639637E}"/>
                </a:ext>
              </a:extLst>
            </p:cNvPr>
            <p:cNvSpPr/>
            <p:nvPr>
              <p:custDataLst>
                <p:tags r:id="rId21"/>
              </p:custDataLst>
            </p:nvPr>
          </p:nvSpPr>
          <p:spPr>
            <a:xfrm>
              <a:off x="224805" y="281136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29" name="Rechteck 28">
              <a:hlinkClick r:id="rId25" action="ppaction://hlinksldjump"/>
              <a:extLst>
                <a:ext uri="{FF2B5EF4-FFF2-40B4-BE49-F238E27FC236}">
                  <a16:creationId xmlns:a16="http://schemas.microsoft.com/office/drawing/2014/main" id="{4BFAB397-B21E-73BB-06C9-48E16C8D55EC}"/>
                </a:ext>
              </a:extLst>
            </p:cNvPr>
            <p:cNvSpPr/>
            <p:nvPr>
              <p:custDataLst>
                <p:tags r:id="rId22"/>
              </p:custDataLst>
            </p:nvPr>
          </p:nvSpPr>
          <p:spPr>
            <a:xfrm>
              <a:off x="224805" y="3847933"/>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30" name="Rechteck 29">
              <a:extLst>
                <a:ext uri="{FF2B5EF4-FFF2-40B4-BE49-F238E27FC236}">
                  <a16:creationId xmlns:a16="http://schemas.microsoft.com/office/drawing/2014/main" id="{3E56C3AE-1E0C-55E2-8D15-57E56F8486F0}"/>
                </a:ext>
              </a:extLst>
            </p:cNvPr>
            <p:cNvSpPr/>
            <p:nvPr>
              <p:custDataLst>
                <p:tags r:id="rId23"/>
              </p:custDataLst>
            </p:nvPr>
          </p:nvSpPr>
          <p:spPr>
            <a:xfrm>
              <a:off x="224805" y="125730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chemeClr val="accent1"/>
                </a:solidFill>
              </a:endParaRPr>
            </a:p>
          </p:txBody>
        </p:sp>
      </p:grpSp>
      <p:sp>
        <p:nvSpPr>
          <p:cNvPr id="2" name="Textfeld 1">
            <a:extLst>
              <a:ext uri="{FF2B5EF4-FFF2-40B4-BE49-F238E27FC236}">
                <a16:creationId xmlns:a16="http://schemas.microsoft.com/office/drawing/2014/main" id="{9D82D705-C0DB-DC07-FE7E-CD6276E5D3F9}"/>
              </a:ext>
            </a:extLst>
          </p:cNvPr>
          <p:cNvSpPr txBox="1"/>
          <p:nvPr/>
        </p:nvSpPr>
        <p:spPr>
          <a:xfrm>
            <a:off x="455613" y="918230"/>
            <a:ext cx="8405813" cy="4121728"/>
          </a:xfrm>
          <a:prstGeom prst="rect">
            <a:avLst/>
          </a:prstGeom>
          <a:noFill/>
        </p:spPr>
        <p:txBody>
          <a:bodyPr vert="horz" wrap="square" lIns="0" tIns="0" rIns="0" bIns="0" rtlCol="0">
            <a:noAutofit/>
          </a:bodyPr>
          <a:lstStyle/>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dirty="0">
              <a:solidFill>
                <a:srgbClr val="002965"/>
              </a:solidFill>
              <a:ea typeface="Times New Roman" panose="02020603050405020304" pitchFamily="18" charset="0"/>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b="0" i="0" u="none" baseline="0" dirty="0">
              <a:solidFill>
                <a:srgbClr val="002060"/>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285750" indent="-285750" algn="l" rtl="0" eaLnBrk="1" fontAlgn="auto" hangingPunct="1">
              <a:lnSpc>
                <a:spcPct val="100000"/>
              </a:lnSpc>
              <a:spcBef>
                <a:spcPts val="0"/>
              </a:spcBef>
              <a:spcAft>
                <a:spcPts val="300"/>
              </a:spcAft>
              <a:buFont typeface="Wingdings" panose="05000000000000000000" pitchFamily="2" charset="2"/>
              <a:buChar char="Ø"/>
            </a:pPr>
            <a:endParaRPr lang="de-DE" sz="1400" b="0" i="0" u="none" baseline="0" dirty="0">
              <a:solidFill>
                <a:srgbClr val="000000"/>
              </a:solidFill>
              <a:latin typeface="Calibri" panose="020F0502020204030204" pitchFamily="34" charset="0"/>
            </a:endParaRPr>
          </a:p>
        </p:txBody>
      </p:sp>
      <p:grpSp>
        <p:nvGrpSpPr>
          <p:cNvPr id="3" name="Gruppieren 19">
            <a:extLst>
              <a:ext uri="{FF2B5EF4-FFF2-40B4-BE49-F238E27FC236}">
                <a16:creationId xmlns:a16="http://schemas.microsoft.com/office/drawing/2014/main" id="{5038A7C3-0FCC-F687-5227-CC436285C8F8}"/>
              </a:ext>
            </a:extLst>
          </p:cNvPr>
          <p:cNvGrpSpPr>
            <a:grpSpLocks/>
          </p:cNvGrpSpPr>
          <p:nvPr>
            <p:custDataLst>
              <p:tags r:id="rId3"/>
            </p:custDataLst>
          </p:nvPr>
        </p:nvGrpSpPr>
        <p:grpSpPr bwMode="auto">
          <a:xfrm>
            <a:off x="225425" y="238919"/>
            <a:ext cx="8666163" cy="5738548"/>
            <a:chOff x="224805" y="220740"/>
            <a:chExt cx="8666766" cy="4109760"/>
          </a:xfrm>
        </p:grpSpPr>
        <p:sp>
          <p:nvSpPr>
            <p:cNvPr id="4" name="Rectangle 4">
              <a:extLst>
                <a:ext uri="{FF2B5EF4-FFF2-40B4-BE49-F238E27FC236}">
                  <a16:creationId xmlns:a16="http://schemas.microsoft.com/office/drawing/2014/main" id="{9D86FFCB-0960-AA91-FD43-C969CBFE9543}"/>
                </a:ext>
              </a:extLst>
            </p:cNvPr>
            <p:cNvSpPr txBox="1">
              <a:spLocks noChangeArrowheads="1"/>
            </p:cNvSpPr>
            <p:nvPr>
              <p:custDataLst>
                <p:tags r:id="rId11"/>
              </p:custDataLst>
            </p:nvPr>
          </p:nvSpPr>
          <p:spPr bwMode="auto">
            <a:xfrm>
              <a:off x="251795" y="220740"/>
              <a:ext cx="8639776" cy="395260"/>
            </a:xfrm>
            <a:prstGeom prst="rect">
              <a:avLst/>
            </a:prstGeom>
          </p:spPr>
          <p:txBody>
            <a:bodyPr lIns="180000" tIns="108000" rIns="36000" bIns="36000"/>
            <a:lstStyle>
              <a:lvl1pPr>
                <a:spcBef>
                  <a:spcPct val="0"/>
                </a:spcBef>
                <a:buNone/>
                <a:defRPr sz="2400" b="1">
                  <a:solidFill>
                    <a:schemeClr val="tx2"/>
                  </a:solidFill>
                  <a:latin typeface="Swis721 Mio" pitchFamily="34" charset="0"/>
                  <a:ea typeface="+mj-ea"/>
                  <a:cs typeface="Arial" pitchFamily="34" charset="0"/>
                </a:defRPr>
              </a:lvl1pPr>
            </a:lstStyle>
            <a:p>
              <a:pPr>
                <a:defRPr/>
              </a:pPr>
              <a:r>
                <a:rPr lang="de-DE" altLang="en-US" sz="2200" dirty="0">
                  <a:solidFill>
                    <a:schemeClr val="accent1"/>
                  </a:solidFill>
                  <a:latin typeface="Calibri" pitchFamily="34" charset="0"/>
                  <a:cs typeface="+mj-cs"/>
                </a:rPr>
                <a:t>Inhalt</a:t>
              </a:r>
            </a:p>
          </p:txBody>
        </p:sp>
        <p:sp>
          <p:nvSpPr>
            <p:cNvPr id="5" name="Rechteck 4">
              <a:hlinkClick r:id="rId25" action="ppaction://hlinksldjump"/>
              <a:extLst>
                <a:ext uri="{FF2B5EF4-FFF2-40B4-BE49-F238E27FC236}">
                  <a16:creationId xmlns:a16="http://schemas.microsoft.com/office/drawing/2014/main" id="{0EC6880E-D0D2-9A3B-CC58-77A815B7C5FF}"/>
                </a:ext>
              </a:extLst>
            </p:cNvPr>
            <p:cNvSpPr/>
            <p:nvPr>
              <p:custDataLst>
                <p:tags r:id="rId12"/>
              </p:custDataLst>
            </p:nvPr>
          </p:nvSpPr>
          <p:spPr>
            <a:xfrm>
              <a:off x="654320" y="2099462"/>
              <a:ext cx="7635804" cy="360948"/>
            </a:xfrm>
            <a:prstGeom prst="rect">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lvl="0"/>
              <a:r>
                <a:rPr lang="de-DE" sz="1600" dirty="0">
                  <a:solidFill>
                    <a:schemeClr val="bg1"/>
                  </a:solidFill>
                </a:rPr>
                <a:t>Ergebnisse – Schadstoffe im Verlandungsbereich</a:t>
              </a:r>
            </a:p>
          </p:txBody>
        </p:sp>
        <p:sp>
          <p:nvSpPr>
            <p:cNvPr id="6" name="Rechteck 5">
              <a:hlinkClick r:id="rId25" action="ppaction://hlinksldjump"/>
              <a:extLst>
                <a:ext uri="{FF2B5EF4-FFF2-40B4-BE49-F238E27FC236}">
                  <a16:creationId xmlns:a16="http://schemas.microsoft.com/office/drawing/2014/main" id="{F3A31A93-A642-9C75-86BF-F39B2C73F538}"/>
                </a:ext>
              </a:extLst>
            </p:cNvPr>
            <p:cNvSpPr/>
            <p:nvPr>
              <p:custDataLst>
                <p:tags r:id="rId13"/>
              </p:custDataLst>
            </p:nvPr>
          </p:nvSpPr>
          <p:spPr>
            <a:xfrm>
              <a:off x="224805" y="177479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7" name="Rechteck 6">
              <a:hlinkClick r:id="rId25" action="ppaction://hlinksldjump"/>
              <a:extLst>
                <a:ext uri="{FF2B5EF4-FFF2-40B4-BE49-F238E27FC236}">
                  <a16:creationId xmlns:a16="http://schemas.microsoft.com/office/drawing/2014/main" id="{0916FB31-8955-82ED-AD24-B9CD088472CF}"/>
                </a:ext>
              </a:extLst>
            </p:cNvPr>
            <p:cNvSpPr/>
            <p:nvPr>
              <p:custDataLst>
                <p:tags r:id="rId14"/>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8" name="Rechteck 7">
              <a:hlinkClick r:id="rId26" action="ppaction://hlinksldjump"/>
              <a:extLst>
                <a:ext uri="{FF2B5EF4-FFF2-40B4-BE49-F238E27FC236}">
                  <a16:creationId xmlns:a16="http://schemas.microsoft.com/office/drawing/2014/main" id="{7908F17D-5323-E0AC-1D0A-EE85FB4D60E0}"/>
                </a:ext>
              </a:extLst>
            </p:cNvPr>
            <p:cNvSpPr/>
            <p:nvPr>
              <p:custDataLst>
                <p:tags r:id="rId15"/>
              </p:custDataLst>
            </p:nvPr>
          </p:nvSpPr>
          <p:spPr>
            <a:xfrm>
              <a:off x="654320" y="1302969"/>
              <a:ext cx="7635804" cy="360948"/>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lvl="0"/>
              <a:r>
                <a:rPr lang="de-DE" sz="1600" dirty="0">
                  <a:solidFill>
                    <a:schemeClr val="accent1"/>
                  </a:solidFill>
                </a:rPr>
                <a:t>Einige Begriffe aus dem Bodenschutz</a:t>
              </a:r>
            </a:p>
          </p:txBody>
        </p:sp>
        <p:sp>
          <p:nvSpPr>
            <p:cNvPr id="9" name="Rechteck 8">
              <a:hlinkClick r:id="" action="ppaction://noaction"/>
              <a:extLst>
                <a:ext uri="{FF2B5EF4-FFF2-40B4-BE49-F238E27FC236}">
                  <a16:creationId xmlns:a16="http://schemas.microsoft.com/office/drawing/2014/main" id="{537BB3D5-EF85-D68B-BCA0-C55649BA7D1E}"/>
                </a:ext>
              </a:extLst>
            </p:cNvPr>
            <p:cNvSpPr/>
            <p:nvPr>
              <p:custDataLst>
                <p:tags r:id="rId16"/>
              </p:custDataLst>
            </p:nvPr>
          </p:nvSpPr>
          <p:spPr>
            <a:xfrm>
              <a:off x="224805" y="281136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0" name="Rechteck 9">
              <a:hlinkClick r:id="rId25" action="ppaction://hlinksldjump"/>
              <a:extLst>
                <a:ext uri="{FF2B5EF4-FFF2-40B4-BE49-F238E27FC236}">
                  <a16:creationId xmlns:a16="http://schemas.microsoft.com/office/drawing/2014/main" id="{FB97EB72-1851-1D54-36EF-F05CF0E68551}"/>
                </a:ext>
              </a:extLst>
            </p:cNvPr>
            <p:cNvSpPr/>
            <p:nvPr>
              <p:custDataLst>
                <p:tags r:id="rId17"/>
              </p:custDataLst>
            </p:nvPr>
          </p:nvSpPr>
          <p:spPr>
            <a:xfrm>
              <a:off x="224805" y="3847933"/>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1" name="Rechteck 10">
              <a:extLst>
                <a:ext uri="{FF2B5EF4-FFF2-40B4-BE49-F238E27FC236}">
                  <a16:creationId xmlns:a16="http://schemas.microsoft.com/office/drawing/2014/main" id="{A9887F68-D4F2-ADD7-05FA-897842FD0340}"/>
                </a:ext>
              </a:extLst>
            </p:cNvPr>
            <p:cNvSpPr/>
            <p:nvPr>
              <p:custDataLst>
                <p:tags r:id="rId18"/>
              </p:custDataLst>
            </p:nvPr>
          </p:nvSpPr>
          <p:spPr>
            <a:xfrm>
              <a:off x="224805" y="125730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chemeClr val="accent1"/>
                </a:solidFill>
              </a:endParaRPr>
            </a:p>
          </p:txBody>
        </p:sp>
      </p:grpSp>
      <p:sp>
        <p:nvSpPr>
          <p:cNvPr id="12" name="Rechteck 11">
            <a:hlinkClick r:id="rId27" action="ppaction://hlinksldjump"/>
            <a:extLst>
              <a:ext uri="{FF2B5EF4-FFF2-40B4-BE49-F238E27FC236}">
                <a16:creationId xmlns:a16="http://schemas.microsoft.com/office/drawing/2014/main" id="{12A5C322-6EA5-573F-76CB-41821079D124}"/>
              </a:ext>
            </a:extLst>
          </p:cNvPr>
          <p:cNvSpPr/>
          <p:nvPr>
            <p:custDataLst>
              <p:tags r:id="rId4"/>
            </p:custDataLst>
          </p:nvPr>
        </p:nvSpPr>
        <p:spPr bwMode="auto">
          <a:xfrm>
            <a:off x="648984" y="1182300"/>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Aufgabenstellung</a:t>
            </a:r>
          </a:p>
        </p:txBody>
      </p:sp>
      <p:sp>
        <p:nvSpPr>
          <p:cNvPr id="13" name="Rechteck 12">
            <a:hlinkClick r:id="rId25" action="ppaction://hlinksldjump"/>
            <a:extLst>
              <a:ext uri="{FF2B5EF4-FFF2-40B4-BE49-F238E27FC236}">
                <a16:creationId xmlns:a16="http://schemas.microsoft.com/office/drawing/2014/main" id="{57FFB06A-F983-4389-4885-4C46BB159AD7}"/>
              </a:ext>
            </a:extLst>
          </p:cNvPr>
          <p:cNvSpPr/>
          <p:nvPr>
            <p:custDataLst>
              <p:tags r:id="rId5"/>
            </p:custDataLst>
          </p:nvPr>
        </p:nvSpPr>
        <p:spPr bwMode="auto">
          <a:xfrm>
            <a:off x="440166" y="2775290"/>
            <a:ext cx="360363" cy="482600"/>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914400" indent="-914400" algn="ctr">
              <a:buFont typeface="+mj-lt"/>
              <a:buAutoNum type="arabicPeriod"/>
              <a:defRPr/>
            </a:pPr>
            <a:endParaRPr lang="de-DE" sz="4800" dirty="0">
              <a:solidFill>
                <a:srgbClr val="579BFF"/>
              </a:solidFill>
            </a:endParaRPr>
          </a:p>
          <a:p>
            <a:pPr algn="ctr">
              <a:defRPr/>
            </a:pPr>
            <a:r>
              <a:rPr lang="de-DE" sz="3600" dirty="0">
                <a:solidFill>
                  <a:srgbClr val="579BFF"/>
                </a:solidFill>
              </a:rPr>
              <a:t>1</a:t>
            </a:r>
          </a:p>
          <a:p>
            <a:pPr algn="ctr">
              <a:defRPr/>
            </a:pPr>
            <a:r>
              <a:rPr lang="de-DE" sz="3600" dirty="0">
                <a:solidFill>
                  <a:srgbClr val="579BFF"/>
                </a:solidFill>
              </a:rPr>
              <a:t>2</a:t>
            </a:r>
          </a:p>
          <a:p>
            <a:pPr algn="ctr">
              <a:defRPr/>
            </a:pPr>
            <a:r>
              <a:rPr lang="de-DE" sz="3600" dirty="0">
                <a:solidFill>
                  <a:srgbClr val="579BFF"/>
                </a:solidFill>
              </a:rPr>
              <a:t>34</a:t>
            </a:r>
          </a:p>
          <a:p>
            <a:pPr algn="ctr">
              <a:defRPr/>
            </a:pPr>
            <a:r>
              <a:rPr lang="de-DE" sz="3600" dirty="0">
                <a:solidFill>
                  <a:srgbClr val="579BFF"/>
                </a:solidFill>
              </a:rPr>
              <a:t>5</a:t>
            </a:r>
          </a:p>
          <a:p>
            <a:pPr algn="ctr">
              <a:defRPr/>
            </a:pPr>
            <a:r>
              <a:rPr lang="de-DE" sz="3600" dirty="0">
                <a:solidFill>
                  <a:srgbClr val="579BFF"/>
                </a:solidFill>
              </a:rPr>
              <a:t>6</a:t>
            </a:r>
          </a:p>
          <a:p>
            <a:pPr algn="ctr">
              <a:defRPr/>
            </a:pPr>
            <a:r>
              <a:rPr lang="de-DE" sz="3600" dirty="0">
                <a:solidFill>
                  <a:srgbClr val="579BFF"/>
                </a:solidFill>
              </a:rPr>
              <a:t>7</a:t>
            </a:r>
          </a:p>
          <a:p>
            <a:pPr algn="ctr">
              <a:defRPr/>
            </a:pPr>
            <a:r>
              <a:rPr lang="de-DE" sz="3600" dirty="0">
                <a:solidFill>
                  <a:srgbClr val="579BFF"/>
                </a:solidFill>
              </a:rPr>
              <a:t>8</a:t>
            </a:r>
          </a:p>
        </p:txBody>
      </p:sp>
      <p:sp>
        <p:nvSpPr>
          <p:cNvPr id="14" name="Rechteck 13">
            <a:hlinkClick r:id="rId26" action="ppaction://hlinksldjump"/>
            <a:extLst>
              <a:ext uri="{FF2B5EF4-FFF2-40B4-BE49-F238E27FC236}">
                <a16:creationId xmlns:a16="http://schemas.microsoft.com/office/drawing/2014/main" id="{C39EA486-A56A-CA01-E9F1-A9760D595197}"/>
              </a:ext>
            </a:extLst>
          </p:cNvPr>
          <p:cNvSpPr/>
          <p:nvPr>
            <p:custDataLst>
              <p:tags r:id="rId6"/>
            </p:custDataLst>
          </p:nvPr>
        </p:nvSpPr>
        <p:spPr bwMode="auto">
          <a:xfrm>
            <a:off x="654910" y="230901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Unsere Vorgehensweise</a:t>
            </a:r>
          </a:p>
        </p:txBody>
      </p:sp>
      <p:sp>
        <p:nvSpPr>
          <p:cNvPr id="16" name="Rechteck 15">
            <a:hlinkClick r:id="rId26" action="ppaction://hlinksldjump"/>
            <a:extLst>
              <a:ext uri="{FF2B5EF4-FFF2-40B4-BE49-F238E27FC236}">
                <a16:creationId xmlns:a16="http://schemas.microsoft.com/office/drawing/2014/main" id="{65AECDC0-FFE5-C285-AA4D-87692536FB72}"/>
              </a:ext>
            </a:extLst>
          </p:cNvPr>
          <p:cNvSpPr/>
          <p:nvPr>
            <p:custDataLst>
              <p:tags r:id="rId7"/>
            </p:custDataLst>
          </p:nvPr>
        </p:nvSpPr>
        <p:spPr bwMode="auto">
          <a:xfrm>
            <a:off x="654909" y="342534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Schadstoffe im Aufschüttungsbereich</a:t>
            </a:r>
          </a:p>
        </p:txBody>
      </p:sp>
      <p:sp>
        <p:nvSpPr>
          <p:cNvPr id="17" name="Rechteck 16">
            <a:hlinkClick r:id="rId26" action="ppaction://hlinksldjump"/>
            <a:extLst>
              <a:ext uri="{FF2B5EF4-FFF2-40B4-BE49-F238E27FC236}">
                <a16:creationId xmlns:a16="http://schemas.microsoft.com/office/drawing/2014/main" id="{5D615A4C-8251-4B6C-8119-50BF17AF33D4}"/>
              </a:ext>
            </a:extLst>
          </p:cNvPr>
          <p:cNvSpPr/>
          <p:nvPr>
            <p:custDataLst>
              <p:tags r:id="rId8"/>
            </p:custDataLst>
          </p:nvPr>
        </p:nvSpPr>
        <p:spPr bwMode="auto">
          <a:xfrm>
            <a:off x="648985" y="3978550"/>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Radionuklide</a:t>
            </a:r>
          </a:p>
        </p:txBody>
      </p:sp>
      <p:sp>
        <p:nvSpPr>
          <p:cNvPr id="18" name="Rechteck 17">
            <a:hlinkClick r:id="rId26" action="ppaction://hlinksldjump"/>
            <a:extLst>
              <a:ext uri="{FF2B5EF4-FFF2-40B4-BE49-F238E27FC236}">
                <a16:creationId xmlns:a16="http://schemas.microsoft.com/office/drawing/2014/main" id="{1C392BA8-CE9B-791B-FD89-B0212954029F}"/>
              </a:ext>
            </a:extLst>
          </p:cNvPr>
          <p:cNvSpPr/>
          <p:nvPr>
            <p:custDataLst>
              <p:tags r:id="rId9"/>
            </p:custDataLst>
          </p:nvPr>
        </p:nvSpPr>
        <p:spPr bwMode="auto">
          <a:xfrm>
            <a:off x="654909" y="453008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Gefährdung von Schutzgütern</a:t>
            </a:r>
          </a:p>
        </p:txBody>
      </p:sp>
      <p:sp>
        <p:nvSpPr>
          <p:cNvPr id="19" name="Rechteck 18">
            <a:hlinkClick r:id="rId26" action="ppaction://hlinksldjump"/>
            <a:extLst>
              <a:ext uri="{FF2B5EF4-FFF2-40B4-BE49-F238E27FC236}">
                <a16:creationId xmlns:a16="http://schemas.microsoft.com/office/drawing/2014/main" id="{17AF3E6A-507A-170B-301E-D3B91CBFF367}"/>
              </a:ext>
            </a:extLst>
          </p:cNvPr>
          <p:cNvSpPr/>
          <p:nvPr>
            <p:custDataLst>
              <p:tags r:id="rId10"/>
            </p:custDataLst>
          </p:nvPr>
        </p:nvSpPr>
        <p:spPr bwMode="auto">
          <a:xfrm>
            <a:off x="654909" y="5081618"/>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Maßnahmenempfehlungen</a:t>
            </a:r>
          </a:p>
        </p:txBody>
      </p:sp>
    </p:spTree>
    <p:extLst>
      <p:ext uri="{BB962C8B-B14F-4D97-AF65-F5344CB8AC3E}">
        <p14:creationId xmlns:p14="http://schemas.microsoft.com/office/powerpoint/2010/main" val="199354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10258-B7F9-2980-62C3-0F70242DA03E}"/>
            </a:ext>
          </a:extLst>
        </p:cNvPr>
        <p:cNvGrpSpPr/>
        <p:nvPr/>
      </p:nvGrpSpPr>
      <p:grpSpPr>
        <a:xfrm>
          <a:off x="0" y="0"/>
          <a:ext cx="0" cy="0"/>
          <a:chOff x="0" y="0"/>
          <a:chExt cx="0" cy="0"/>
        </a:xfrm>
      </p:grpSpPr>
      <p:sp>
        <p:nvSpPr>
          <p:cNvPr id="16386" name="Fußzeilenplatzhalter 1">
            <a:extLst>
              <a:ext uri="{FF2B5EF4-FFF2-40B4-BE49-F238E27FC236}">
                <a16:creationId xmlns:a16="http://schemas.microsoft.com/office/drawing/2014/main" id="{1CB465EE-B276-8D7A-6BD9-3A2E84655AD8}"/>
              </a:ext>
            </a:extLst>
          </p:cNvPr>
          <p:cNvSpPr>
            <a:spLocks noGrp="1"/>
          </p:cNvSpPr>
          <p:nvPr>
            <p:ph type="ftr" sz="quarter" idx="10"/>
          </p:nvPr>
        </p:nvSpPr>
        <p:spPr bwMode="auto">
          <a:xfrm>
            <a:off x="485775" y="6513513"/>
            <a:ext cx="5864225" cy="15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6387" name="Foliennummernplatzhalter 2">
            <a:extLst>
              <a:ext uri="{FF2B5EF4-FFF2-40B4-BE49-F238E27FC236}">
                <a16:creationId xmlns:a16="http://schemas.microsoft.com/office/drawing/2014/main" id="{559A7346-E28E-4841-3684-86571E2D057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B23806-9AEC-42A0-8742-072386D9D1B1}" type="slidenum">
              <a:rPr lang="de-DE" altLang="de-DE" sz="900">
                <a:solidFill>
                  <a:srgbClr val="002060"/>
                </a:solidFill>
                <a:latin typeface="Calibri" panose="020F0502020204030204" pitchFamily="34" charset="0"/>
              </a:rPr>
              <a:pPr/>
              <a:t>3</a:t>
            </a:fld>
            <a:endParaRPr lang="de-DE" altLang="de-DE" sz="900" dirty="0">
              <a:solidFill>
                <a:srgbClr val="002060"/>
              </a:solidFill>
              <a:latin typeface="Calibri" panose="020F0502020204030204" pitchFamily="34" charset="0"/>
            </a:endParaRPr>
          </a:p>
        </p:txBody>
      </p:sp>
      <p:pic>
        <p:nvPicPr>
          <p:cNvPr id="14" name="Grafik 13">
            <a:extLst>
              <a:ext uri="{FF2B5EF4-FFF2-40B4-BE49-F238E27FC236}">
                <a16:creationId xmlns:a16="http://schemas.microsoft.com/office/drawing/2014/main" id="{C89792C1-5AB3-EF0C-6998-F7E0E96A5278}"/>
              </a:ext>
            </a:extLst>
          </p:cNvPr>
          <p:cNvPicPr>
            <a:picLocks noChangeAspect="1"/>
          </p:cNvPicPr>
          <p:nvPr/>
        </p:nvPicPr>
        <p:blipFill>
          <a:blip r:embed="rId3"/>
          <a:stretch>
            <a:fillRect/>
          </a:stretch>
        </p:blipFill>
        <p:spPr>
          <a:xfrm>
            <a:off x="477838" y="805731"/>
            <a:ext cx="7372889" cy="5620916"/>
          </a:xfrm>
          <a:prstGeom prst="rect">
            <a:avLst/>
          </a:prstGeom>
        </p:spPr>
      </p:pic>
      <p:sp>
        <p:nvSpPr>
          <p:cNvPr id="17" name="Rectangle 4">
            <a:extLst>
              <a:ext uri="{FF2B5EF4-FFF2-40B4-BE49-F238E27FC236}">
                <a16:creationId xmlns:a16="http://schemas.microsoft.com/office/drawing/2014/main" id="{5642F38B-7D95-C67E-2E8A-74663BFE369E}"/>
              </a:ext>
            </a:extLst>
          </p:cNvPr>
          <p:cNvSpPr txBox="1">
            <a:spLocks noChangeArrowheads="1"/>
          </p:cNvSpPr>
          <p:nvPr>
            <p:custDataLst>
              <p:tags r:id="rId1"/>
            </p:custDataLst>
          </p:nvPr>
        </p:nvSpPr>
        <p:spPr bwMode="auto">
          <a:xfrm>
            <a:off x="252413" y="213428"/>
            <a:ext cx="8639175" cy="551910"/>
          </a:xfrm>
          <a:prstGeom prst="rect">
            <a:avLst/>
          </a:prstGeom>
        </p:spPr>
        <p:txBody>
          <a:bodyPr lIns="180000" tIns="108000" rIns="36000" bIns="36000"/>
          <a:lstStyle>
            <a:lvl1pPr>
              <a:spcBef>
                <a:spcPct val="0"/>
              </a:spcBef>
              <a:buNone/>
              <a:defRPr sz="2400" b="1">
                <a:solidFill>
                  <a:schemeClr val="tx2"/>
                </a:solidFill>
                <a:latin typeface="Swis721 Mio" pitchFamily="34" charset="0"/>
                <a:ea typeface="+mj-ea"/>
                <a:cs typeface="Arial" pitchFamily="34" charset="0"/>
              </a:defRPr>
            </a:lvl1pPr>
          </a:lstStyle>
          <a:p>
            <a:pPr>
              <a:defRPr/>
            </a:pPr>
            <a:r>
              <a:rPr lang="de-DE" altLang="en-US" sz="2200" dirty="0">
                <a:solidFill>
                  <a:schemeClr val="accent1"/>
                </a:solidFill>
                <a:latin typeface="Calibri" pitchFamily="34" charset="0"/>
                <a:cs typeface="+mj-cs"/>
              </a:rPr>
              <a:t>Lage</a:t>
            </a:r>
          </a:p>
        </p:txBody>
      </p:sp>
    </p:spTree>
    <p:extLst>
      <p:ext uri="{BB962C8B-B14F-4D97-AF65-F5344CB8AC3E}">
        <p14:creationId xmlns:p14="http://schemas.microsoft.com/office/powerpoint/2010/main" val="690105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Fußzeilenplatzhalt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30</a:t>
            </a:fld>
            <a:endParaRPr lang="en-US" altLang="de-DE" sz="900" dirty="0">
              <a:latin typeface="Calibri" panose="020F0502020204030204" pitchFamily="34" charset="0"/>
            </a:endParaRPr>
          </a:p>
        </p:txBody>
      </p:sp>
      <p:sp>
        <p:nvSpPr>
          <p:cNvPr id="20487" name="Titel 57"/>
          <p:cNvSpPr>
            <a:spLocks noGrp="1"/>
          </p:cNvSpPr>
          <p:nvPr>
            <p:ph type="title"/>
          </p:nvPr>
        </p:nvSpPr>
        <p:spPr>
          <a:xfrm>
            <a:off x="250825" y="238598"/>
            <a:ext cx="8640763" cy="395287"/>
          </a:xfrm>
        </p:spPr>
        <p:txBody>
          <a:bodyPr/>
          <a:lstStyle/>
          <a:p>
            <a:pPr eaLnBrk="1" hangingPunct="1"/>
            <a:r>
              <a:rPr altLang="de-DE" dirty="0">
                <a:solidFill>
                  <a:srgbClr val="002965"/>
                </a:solidFill>
              </a:rPr>
              <a:t>4  </a:t>
            </a:r>
            <a:r>
              <a:rPr lang="de-DE" dirty="0">
                <a:solidFill>
                  <a:srgbClr val="002965"/>
                </a:solidFill>
              </a:rPr>
              <a:t>Ergebnisse – Schadstoffe im Verlandungsbereich</a:t>
            </a:r>
            <a:endParaRPr altLang="de-DE" dirty="0">
              <a:solidFill>
                <a:srgbClr val="002965"/>
              </a:solidFill>
            </a:endParaRPr>
          </a:p>
        </p:txBody>
      </p:sp>
      <p:sp>
        <p:nvSpPr>
          <p:cNvPr id="18" name="Rectangle 6">
            <a:extLst>
              <a:ext uri="{FF2B5EF4-FFF2-40B4-BE49-F238E27FC236}">
                <a16:creationId xmlns:a16="http://schemas.microsoft.com/office/drawing/2014/main" id="{49F3EA84-3562-BCA4-A704-633DA6FEBF03}"/>
              </a:ext>
            </a:extLst>
          </p:cNvPr>
          <p:cNvSpPr>
            <a:spLocks noChangeArrowheads="1"/>
          </p:cNvSpPr>
          <p:nvPr/>
        </p:nvSpPr>
        <p:spPr bwMode="auto">
          <a:xfrm>
            <a:off x="423210" y="983665"/>
            <a:ext cx="8270875" cy="542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a:spcBef>
                <a:spcPts val="600"/>
              </a:spcBef>
              <a:spcAft>
                <a:spcPts val="600"/>
              </a:spcAft>
            </a:pPr>
            <a:r>
              <a:rPr lang="de-DE" sz="1500" b="1" dirty="0">
                <a:solidFill>
                  <a:srgbClr val="002060"/>
                </a:solidFill>
                <a:cs typeface="Arial" panose="020B0604020202020204" pitchFamily="34" charset="0"/>
              </a:rPr>
              <a:t>Metalle im Boden (Feststoff)</a:t>
            </a:r>
          </a:p>
          <a:p>
            <a:pPr marL="285750" indent="-285750">
              <a:spcBef>
                <a:spcPts val="600"/>
              </a:spcBef>
              <a:spcAft>
                <a:spcPts val="600"/>
              </a:spcAft>
              <a:buFont typeface="Wingdings" panose="05000000000000000000" pitchFamily="2" charset="2"/>
              <a:buChar char="Ø"/>
            </a:pPr>
            <a:endParaRPr lang="de-DE" sz="1500" dirty="0">
              <a:solidFill>
                <a:srgbClr val="002965"/>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altLang="de-DE" sz="1500" dirty="0">
              <a:solidFill>
                <a:srgbClr val="002060"/>
              </a:solidFill>
              <a:cs typeface="Arial" panose="020B0604020202020204" pitchFamily="34" charset="0"/>
            </a:endParaRPr>
          </a:p>
          <a:p>
            <a:pPr marL="0" indent="0">
              <a:spcBef>
                <a:spcPts val="600"/>
              </a:spcBef>
              <a:spcAft>
                <a:spcPts val="600"/>
              </a:spcAft>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965"/>
              </a:solidFill>
              <a:cs typeface="Arial" panose="020B0604020202020204" pitchFamily="34" charset="0"/>
            </a:endParaRPr>
          </a:p>
          <a:p>
            <a:pPr marL="285750" indent="-285750">
              <a:spcBef>
                <a:spcPts val="1200"/>
              </a:spcBef>
              <a:buFont typeface="Wingdings" panose="05000000000000000000" pitchFamily="2" charset="2"/>
              <a:buChar char="Ø"/>
            </a:pPr>
            <a:endParaRPr lang="de-DE" sz="1500" dirty="0">
              <a:solidFill>
                <a:srgbClr val="002965"/>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sz="1500" dirty="0"/>
          </a:p>
          <a:p>
            <a:pPr eaLnBrk="1" hangingPunct="1">
              <a:spcBef>
                <a:spcPts val="1200"/>
              </a:spcBef>
              <a:buClr>
                <a:schemeClr val="folHlink"/>
              </a:buClr>
              <a:buFont typeface="Wingdings" panose="05000000000000000000" pitchFamily="2" charset="2"/>
              <a:buChar char="Ø"/>
            </a:pPr>
            <a:endParaRPr lang="de-DE" sz="1500" dirty="0">
              <a:solidFill>
                <a:srgbClr val="002965"/>
              </a:solidFill>
              <a:effectLst/>
              <a:ea typeface="Calibri" panose="020F0502020204030204" pitchFamily="34" charset="0"/>
              <a:cs typeface="Arial" panose="020B0604020202020204" pitchFamily="34" charset="0"/>
            </a:endParaRPr>
          </a:p>
          <a:p>
            <a:pPr marL="0" indent="0" eaLnBrk="1" hangingPunct="1">
              <a:spcBef>
                <a:spcPts val="1200"/>
              </a:spcBef>
              <a:buClr>
                <a:schemeClr val="folHlink"/>
              </a:buClr>
            </a:pPr>
            <a:endParaRPr lang="de-DE" altLang="de-DE" sz="1500" dirty="0">
              <a:solidFill>
                <a:srgbClr val="000000"/>
              </a:solidFill>
              <a:cs typeface="Arial" panose="020B0604020202020204" pitchFamily="34" charset="0"/>
            </a:endParaRPr>
          </a:p>
        </p:txBody>
      </p:sp>
      <p:pic>
        <p:nvPicPr>
          <p:cNvPr id="4" name="Grafik 3">
            <a:extLst>
              <a:ext uri="{FF2B5EF4-FFF2-40B4-BE49-F238E27FC236}">
                <a16:creationId xmlns:a16="http://schemas.microsoft.com/office/drawing/2014/main" id="{A0932B40-2668-5E63-FCDB-80D1179DAB13}"/>
              </a:ext>
            </a:extLst>
          </p:cNvPr>
          <p:cNvPicPr>
            <a:picLocks noChangeAspect="1"/>
          </p:cNvPicPr>
          <p:nvPr/>
        </p:nvPicPr>
        <p:blipFill>
          <a:blip r:embed="rId4"/>
          <a:stretch>
            <a:fillRect/>
          </a:stretch>
        </p:blipFill>
        <p:spPr>
          <a:xfrm>
            <a:off x="423210" y="1416890"/>
            <a:ext cx="7711500" cy="4282599"/>
          </a:xfrm>
          <a:prstGeom prst="rect">
            <a:avLst/>
          </a:prstGeom>
        </p:spPr>
      </p:pic>
    </p:spTree>
    <p:custDataLst>
      <p:tags r:id="rId1"/>
    </p:custDataLst>
    <p:extLst>
      <p:ext uri="{BB962C8B-B14F-4D97-AF65-F5344CB8AC3E}">
        <p14:creationId xmlns:p14="http://schemas.microsoft.com/office/powerpoint/2010/main" val="149255817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0CF76-D7E3-5D09-EA28-BAF301C74ACA}"/>
            </a:ext>
          </a:extLst>
        </p:cNvPr>
        <p:cNvGrpSpPr/>
        <p:nvPr/>
      </p:nvGrpSpPr>
      <p:grpSpPr>
        <a:xfrm>
          <a:off x="0" y="0"/>
          <a:ext cx="0" cy="0"/>
          <a:chOff x="0" y="0"/>
          <a:chExt cx="0" cy="0"/>
        </a:xfrm>
      </p:grpSpPr>
      <p:sp>
        <p:nvSpPr>
          <p:cNvPr id="20485" name="Fußzeilenplatzhalter 2">
            <a:extLst>
              <a:ext uri="{FF2B5EF4-FFF2-40B4-BE49-F238E27FC236}">
                <a16:creationId xmlns:a16="http://schemas.microsoft.com/office/drawing/2014/main" id="{304EBA68-90B9-EEE9-7476-1D5AF9048F3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a:extLst>
              <a:ext uri="{FF2B5EF4-FFF2-40B4-BE49-F238E27FC236}">
                <a16:creationId xmlns:a16="http://schemas.microsoft.com/office/drawing/2014/main" id="{5FA78014-C080-D104-0E87-0607618C82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31</a:t>
            </a:fld>
            <a:endParaRPr lang="en-US" altLang="de-DE" sz="900" dirty="0">
              <a:latin typeface="Calibri" panose="020F0502020204030204" pitchFamily="34" charset="0"/>
            </a:endParaRPr>
          </a:p>
        </p:txBody>
      </p:sp>
      <p:sp>
        <p:nvSpPr>
          <p:cNvPr id="20487" name="Titel 57">
            <a:extLst>
              <a:ext uri="{FF2B5EF4-FFF2-40B4-BE49-F238E27FC236}">
                <a16:creationId xmlns:a16="http://schemas.microsoft.com/office/drawing/2014/main" id="{0C2C4D8F-06D1-43E3-765C-2B4585B75BBF}"/>
              </a:ext>
            </a:extLst>
          </p:cNvPr>
          <p:cNvSpPr>
            <a:spLocks noGrp="1"/>
          </p:cNvSpPr>
          <p:nvPr>
            <p:ph type="title"/>
          </p:nvPr>
        </p:nvSpPr>
        <p:spPr>
          <a:xfrm>
            <a:off x="250825" y="238598"/>
            <a:ext cx="8640763" cy="395287"/>
          </a:xfrm>
        </p:spPr>
        <p:txBody>
          <a:bodyPr/>
          <a:lstStyle/>
          <a:p>
            <a:pPr eaLnBrk="1" hangingPunct="1"/>
            <a:r>
              <a:rPr altLang="de-DE" dirty="0">
                <a:solidFill>
                  <a:srgbClr val="002965"/>
                </a:solidFill>
              </a:rPr>
              <a:t>4  </a:t>
            </a:r>
            <a:r>
              <a:rPr lang="de-DE" dirty="0">
                <a:solidFill>
                  <a:srgbClr val="002965"/>
                </a:solidFill>
              </a:rPr>
              <a:t>Ergebnisse – Schadstoffe im Verlandungsbereich</a:t>
            </a:r>
            <a:endParaRPr altLang="de-DE" dirty="0">
              <a:solidFill>
                <a:srgbClr val="002965"/>
              </a:solidFill>
            </a:endParaRPr>
          </a:p>
        </p:txBody>
      </p:sp>
      <p:sp>
        <p:nvSpPr>
          <p:cNvPr id="18" name="Rectangle 6">
            <a:extLst>
              <a:ext uri="{FF2B5EF4-FFF2-40B4-BE49-F238E27FC236}">
                <a16:creationId xmlns:a16="http://schemas.microsoft.com/office/drawing/2014/main" id="{57519FC0-ACC9-76F1-1AAF-BDE1498037AB}"/>
              </a:ext>
            </a:extLst>
          </p:cNvPr>
          <p:cNvSpPr>
            <a:spLocks noChangeArrowheads="1"/>
          </p:cNvSpPr>
          <p:nvPr/>
        </p:nvSpPr>
        <p:spPr bwMode="auto">
          <a:xfrm>
            <a:off x="423210" y="983665"/>
            <a:ext cx="8270875" cy="542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a:spcBef>
                <a:spcPts val="600"/>
              </a:spcBef>
              <a:spcAft>
                <a:spcPts val="600"/>
              </a:spcAft>
            </a:pPr>
            <a:r>
              <a:rPr lang="de-DE" sz="1500" b="1" dirty="0">
                <a:solidFill>
                  <a:srgbClr val="002060"/>
                </a:solidFill>
                <a:cs typeface="Arial" panose="020B0604020202020204" pitchFamily="34" charset="0"/>
              </a:rPr>
              <a:t>Organische Schadstoffe im Boden (Feststoff)</a:t>
            </a:r>
          </a:p>
          <a:p>
            <a:pPr marL="285750" indent="-285750">
              <a:spcBef>
                <a:spcPts val="600"/>
              </a:spcBef>
              <a:spcAft>
                <a:spcPts val="600"/>
              </a:spcAft>
              <a:buFont typeface="Wingdings" panose="05000000000000000000" pitchFamily="2" charset="2"/>
              <a:buChar char="Ø"/>
            </a:pPr>
            <a:endParaRPr lang="de-DE" sz="1500" dirty="0">
              <a:solidFill>
                <a:srgbClr val="002965"/>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altLang="de-DE" sz="1500" dirty="0">
              <a:solidFill>
                <a:srgbClr val="002060"/>
              </a:solidFill>
              <a:cs typeface="Arial" panose="020B0604020202020204" pitchFamily="34" charset="0"/>
            </a:endParaRPr>
          </a:p>
          <a:p>
            <a:pPr marL="0" indent="0">
              <a:spcBef>
                <a:spcPts val="600"/>
              </a:spcBef>
              <a:spcAft>
                <a:spcPts val="600"/>
              </a:spcAft>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965"/>
              </a:solidFill>
              <a:cs typeface="Arial" panose="020B0604020202020204" pitchFamily="34" charset="0"/>
            </a:endParaRPr>
          </a:p>
          <a:p>
            <a:pPr marL="285750" indent="-285750">
              <a:spcBef>
                <a:spcPts val="1200"/>
              </a:spcBef>
              <a:buFont typeface="Wingdings" panose="05000000000000000000" pitchFamily="2" charset="2"/>
              <a:buChar char="Ø"/>
            </a:pPr>
            <a:endParaRPr lang="de-DE" sz="1500" dirty="0">
              <a:solidFill>
                <a:srgbClr val="002965"/>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sz="1500" dirty="0"/>
          </a:p>
          <a:p>
            <a:pPr eaLnBrk="1" hangingPunct="1">
              <a:spcBef>
                <a:spcPts val="1200"/>
              </a:spcBef>
              <a:buClr>
                <a:schemeClr val="folHlink"/>
              </a:buClr>
              <a:buFont typeface="Wingdings" panose="05000000000000000000" pitchFamily="2" charset="2"/>
              <a:buChar char="Ø"/>
            </a:pPr>
            <a:endParaRPr lang="de-DE" sz="1500" dirty="0">
              <a:solidFill>
                <a:srgbClr val="002965"/>
              </a:solidFill>
              <a:effectLst/>
              <a:ea typeface="Calibri" panose="020F0502020204030204" pitchFamily="34" charset="0"/>
              <a:cs typeface="Arial" panose="020B0604020202020204" pitchFamily="34" charset="0"/>
            </a:endParaRPr>
          </a:p>
          <a:p>
            <a:pPr marL="0" indent="0" eaLnBrk="1" hangingPunct="1">
              <a:spcBef>
                <a:spcPts val="1200"/>
              </a:spcBef>
              <a:buClr>
                <a:schemeClr val="folHlink"/>
              </a:buClr>
            </a:pPr>
            <a:endParaRPr lang="de-DE" altLang="de-DE" sz="1500" dirty="0">
              <a:solidFill>
                <a:srgbClr val="000000"/>
              </a:solidFill>
              <a:cs typeface="Arial" panose="020B0604020202020204" pitchFamily="34" charset="0"/>
            </a:endParaRPr>
          </a:p>
        </p:txBody>
      </p:sp>
      <p:pic>
        <p:nvPicPr>
          <p:cNvPr id="3" name="Grafik 2">
            <a:extLst>
              <a:ext uri="{FF2B5EF4-FFF2-40B4-BE49-F238E27FC236}">
                <a16:creationId xmlns:a16="http://schemas.microsoft.com/office/drawing/2014/main" id="{63C80050-04D8-669B-BA2B-1527081C0910}"/>
              </a:ext>
            </a:extLst>
          </p:cNvPr>
          <p:cNvPicPr>
            <a:picLocks noChangeAspect="1"/>
          </p:cNvPicPr>
          <p:nvPr/>
        </p:nvPicPr>
        <p:blipFill>
          <a:blip r:embed="rId4"/>
          <a:stretch>
            <a:fillRect/>
          </a:stretch>
        </p:blipFill>
        <p:spPr>
          <a:xfrm>
            <a:off x="423210" y="1440415"/>
            <a:ext cx="7711200" cy="2602616"/>
          </a:xfrm>
          <a:prstGeom prst="rect">
            <a:avLst/>
          </a:prstGeom>
        </p:spPr>
      </p:pic>
    </p:spTree>
    <p:custDataLst>
      <p:tags r:id="rId1"/>
    </p:custDataLst>
    <p:extLst>
      <p:ext uri="{BB962C8B-B14F-4D97-AF65-F5344CB8AC3E}">
        <p14:creationId xmlns:p14="http://schemas.microsoft.com/office/powerpoint/2010/main" val="85731234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6279A-923B-3549-F3A0-39E597B558EB}"/>
            </a:ext>
          </a:extLst>
        </p:cNvPr>
        <p:cNvGrpSpPr/>
        <p:nvPr/>
      </p:nvGrpSpPr>
      <p:grpSpPr>
        <a:xfrm>
          <a:off x="0" y="0"/>
          <a:ext cx="0" cy="0"/>
          <a:chOff x="0" y="0"/>
          <a:chExt cx="0" cy="0"/>
        </a:xfrm>
      </p:grpSpPr>
      <p:sp>
        <p:nvSpPr>
          <p:cNvPr id="20485" name="Fußzeilenplatzhalter 2">
            <a:extLst>
              <a:ext uri="{FF2B5EF4-FFF2-40B4-BE49-F238E27FC236}">
                <a16:creationId xmlns:a16="http://schemas.microsoft.com/office/drawing/2014/main" id="{006B3477-BAB8-04A3-4B70-11803ABB55C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a:extLst>
              <a:ext uri="{FF2B5EF4-FFF2-40B4-BE49-F238E27FC236}">
                <a16:creationId xmlns:a16="http://schemas.microsoft.com/office/drawing/2014/main" id="{4BE1C87F-570E-9A55-46C1-F5F4357485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32</a:t>
            </a:fld>
            <a:endParaRPr lang="en-US" altLang="de-DE" sz="900" dirty="0">
              <a:latin typeface="Calibri" panose="020F0502020204030204" pitchFamily="34" charset="0"/>
            </a:endParaRPr>
          </a:p>
        </p:txBody>
      </p:sp>
      <p:sp>
        <p:nvSpPr>
          <p:cNvPr id="20487" name="Titel 57">
            <a:extLst>
              <a:ext uri="{FF2B5EF4-FFF2-40B4-BE49-F238E27FC236}">
                <a16:creationId xmlns:a16="http://schemas.microsoft.com/office/drawing/2014/main" id="{7AE82416-5D7E-0C0D-84B8-EDEA316A87D1}"/>
              </a:ext>
            </a:extLst>
          </p:cNvPr>
          <p:cNvSpPr>
            <a:spLocks noGrp="1"/>
          </p:cNvSpPr>
          <p:nvPr>
            <p:ph type="title"/>
          </p:nvPr>
        </p:nvSpPr>
        <p:spPr>
          <a:xfrm>
            <a:off x="250825" y="238598"/>
            <a:ext cx="8640763" cy="395287"/>
          </a:xfrm>
        </p:spPr>
        <p:txBody>
          <a:bodyPr/>
          <a:lstStyle/>
          <a:p>
            <a:pPr eaLnBrk="1" hangingPunct="1"/>
            <a:r>
              <a:rPr altLang="de-DE" dirty="0">
                <a:solidFill>
                  <a:srgbClr val="002965"/>
                </a:solidFill>
              </a:rPr>
              <a:t>4  </a:t>
            </a:r>
            <a:r>
              <a:rPr lang="de-DE" dirty="0">
                <a:solidFill>
                  <a:srgbClr val="002965"/>
                </a:solidFill>
              </a:rPr>
              <a:t>Ergebnisse – Schadstoffe im Verlandungsbereich</a:t>
            </a:r>
            <a:endParaRPr altLang="de-DE" dirty="0">
              <a:solidFill>
                <a:srgbClr val="002965"/>
              </a:solidFill>
            </a:endParaRPr>
          </a:p>
        </p:txBody>
      </p:sp>
      <p:sp>
        <p:nvSpPr>
          <p:cNvPr id="18" name="Rectangle 6">
            <a:extLst>
              <a:ext uri="{FF2B5EF4-FFF2-40B4-BE49-F238E27FC236}">
                <a16:creationId xmlns:a16="http://schemas.microsoft.com/office/drawing/2014/main" id="{44E5FBD0-87A6-2B08-07BF-D3CDFA08345D}"/>
              </a:ext>
            </a:extLst>
          </p:cNvPr>
          <p:cNvSpPr>
            <a:spLocks noChangeArrowheads="1"/>
          </p:cNvSpPr>
          <p:nvPr/>
        </p:nvSpPr>
        <p:spPr bwMode="auto">
          <a:xfrm>
            <a:off x="423210" y="983665"/>
            <a:ext cx="8270875" cy="542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a:spcBef>
                <a:spcPts val="600"/>
              </a:spcBef>
              <a:spcAft>
                <a:spcPts val="600"/>
              </a:spcAft>
            </a:pPr>
            <a:r>
              <a:rPr lang="de-DE" sz="1500" b="1" dirty="0">
                <a:solidFill>
                  <a:srgbClr val="002060"/>
                </a:solidFill>
                <a:cs typeface="Arial" panose="020B0604020202020204" pitchFamily="34" charset="0"/>
              </a:rPr>
              <a:t>Metalle im Boden (2:1-Eluat)</a:t>
            </a:r>
          </a:p>
          <a:p>
            <a:pPr marL="285750" indent="-285750">
              <a:spcBef>
                <a:spcPts val="600"/>
              </a:spcBef>
              <a:spcAft>
                <a:spcPts val="600"/>
              </a:spcAft>
              <a:buFont typeface="Wingdings" panose="05000000000000000000" pitchFamily="2" charset="2"/>
              <a:buChar char="Ø"/>
            </a:pPr>
            <a:endParaRPr lang="de-DE" sz="1500" dirty="0">
              <a:solidFill>
                <a:srgbClr val="002965"/>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altLang="de-DE" sz="1500" dirty="0">
              <a:solidFill>
                <a:srgbClr val="002060"/>
              </a:solidFill>
              <a:cs typeface="Arial" panose="020B0604020202020204" pitchFamily="34" charset="0"/>
            </a:endParaRPr>
          </a:p>
          <a:p>
            <a:pPr marL="0" indent="0">
              <a:spcBef>
                <a:spcPts val="600"/>
              </a:spcBef>
              <a:spcAft>
                <a:spcPts val="600"/>
              </a:spcAft>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965"/>
              </a:solidFill>
              <a:cs typeface="Arial" panose="020B0604020202020204" pitchFamily="34" charset="0"/>
            </a:endParaRPr>
          </a:p>
          <a:p>
            <a:pPr marL="285750" indent="-285750">
              <a:spcBef>
                <a:spcPts val="1200"/>
              </a:spcBef>
              <a:buFont typeface="Wingdings" panose="05000000000000000000" pitchFamily="2" charset="2"/>
              <a:buChar char="Ø"/>
            </a:pPr>
            <a:endParaRPr lang="de-DE" sz="1500" dirty="0">
              <a:solidFill>
                <a:srgbClr val="002965"/>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sz="1500" dirty="0"/>
          </a:p>
          <a:p>
            <a:pPr eaLnBrk="1" hangingPunct="1">
              <a:spcBef>
                <a:spcPts val="1200"/>
              </a:spcBef>
              <a:buClr>
                <a:schemeClr val="folHlink"/>
              </a:buClr>
              <a:buFont typeface="Wingdings" panose="05000000000000000000" pitchFamily="2" charset="2"/>
              <a:buChar char="Ø"/>
            </a:pPr>
            <a:endParaRPr lang="de-DE" sz="1500" dirty="0">
              <a:solidFill>
                <a:srgbClr val="002965"/>
              </a:solidFill>
              <a:effectLst/>
              <a:ea typeface="Calibri" panose="020F0502020204030204" pitchFamily="34" charset="0"/>
              <a:cs typeface="Arial" panose="020B0604020202020204" pitchFamily="34" charset="0"/>
            </a:endParaRPr>
          </a:p>
          <a:p>
            <a:pPr marL="0" indent="0" eaLnBrk="1" hangingPunct="1">
              <a:spcBef>
                <a:spcPts val="1200"/>
              </a:spcBef>
              <a:buClr>
                <a:schemeClr val="folHlink"/>
              </a:buClr>
            </a:pPr>
            <a:endParaRPr lang="de-DE" altLang="de-DE" sz="1500" dirty="0">
              <a:solidFill>
                <a:srgbClr val="000000"/>
              </a:solidFill>
              <a:cs typeface="Arial" panose="020B0604020202020204" pitchFamily="34" charset="0"/>
            </a:endParaRPr>
          </a:p>
        </p:txBody>
      </p:sp>
      <p:pic>
        <p:nvPicPr>
          <p:cNvPr id="3" name="Grafik 2">
            <a:extLst>
              <a:ext uri="{FF2B5EF4-FFF2-40B4-BE49-F238E27FC236}">
                <a16:creationId xmlns:a16="http://schemas.microsoft.com/office/drawing/2014/main" id="{7DCE1800-54D2-06D2-68CA-F2CB2058FC38}"/>
              </a:ext>
            </a:extLst>
          </p:cNvPr>
          <p:cNvPicPr>
            <a:picLocks noChangeAspect="1"/>
          </p:cNvPicPr>
          <p:nvPr/>
        </p:nvPicPr>
        <p:blipFill>
          <a:blip r:embed="rId4"/>
          <a:stretch>
            <a:fillRect/>
          </a:stretch>
        </p:blipFill>
        <p:spPr>
          <a:xfrm>
            <a:off x="423210" y="1373896"/>
            <a:ext cx="5546269" cy="5066870"/>
          </a:xfrm>
          <a:prstGeom prst="rect">
            <a:avLst/>
          </a:prstGeom>
        </p:spPr>
      </p:pic>
    </p:spTree>
    <p:custDataLst>
      <p:tags r:id="rId1"/>
    </p:custDataLst>
    <p:extLst>
      <p:ext uri="{BB962C8B-B14F-4D97-AF65-F5344CB8AC3E}">
        <p14:creationId xmlns:p14="http://schemas.microsoft.com/office/powerpoint/2010/main" val="288891769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98868-441D-5BA4-6F7B-4BE7F18C5E0C}"/>
            </a:ext>
          </a:extLst>
        </p:cNvPr>
        <p:cNvGrpSpPr/>
        <p:nvPr/>
      </p:nvGrpSpPr>
      <p:grpSpPr>
        <a:xfrm>
          <a:off x="0" y="0"/>
          <a:ext cx="0" cy="0"/>
          <a:chOff x="0" y="0"/>
          <a:chExt cx="0" cy="0"/>
        </a:xfrm>
      </p:grpSpPr>
      <p:sp>
        <p:nvSpPr>
          <p:cNvPr id="20485" name="Fußzeilenplatzhalter 2">
            <a:extLst>
              <a:ext uri="{FF2B5EF4-FFF2-40B4-BE49-F238E27FC236}">
                <a16:creationId xmlns:a16="http://schemas.microsoft.com/office/drawing/2014/main" id="{0E3D23BB-373C-46C8-7926-E6922FF3139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a:extLst>
              <a:ext uri="{FF2B5EF4-FFF2-40B4-BE49-F238E27FC236}">
                <a16:creationId xmlns:a16="http://schemas.microsoft.com/office/drawing/2014/main" id="{5DC8B03F-DB5A-CA21-EBB7-8F3D470E89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33</a:t>
            </a:fld>
            <a:endParaRPr lang="en-US" altLang="de-DE" sz="900" dirty="0">
              <a:latin typeface="Calibri" panose="020F0502020204030204" pitchFamily="34" charset="0"/>
            </a:endParaRPr>
          </a:p>
        </p:txBody>
      </p:sp>
      <p:sp>
        <p:nvSpPr>
          <p:cNvPr id="20487" name="Titel 57">
            <a:extLst>
              <a:ext uri="{FF2B5EF4-FFF2-40B4-BE49-F238E27FC236}">
                <a16:creationId xmlns:a16="http://schemas.microsoft.com/office/drawing/2014/main" id="{818630CA-DF93-2F06-1BF5-AC7198BC031D}"/>
              </a:ext>
            </a:extLst>
          </p:cNvPr>
          <p:cNvSpPr>
            <a:spLocks noGrp="1"/>
          </p:cNvSpPr>
          <p:nvPr>
            <p:ph type="title"/>
          </p:nvPr>
        </p:nvSpPr>
        <p:spPr>
          <a:xfrm>
            <a:off x="250825" y="238598"/>
            <a:ext cx="8640763" cy="395287"/>
          </a:xfrm>
        </p:spPr>
        <p:txBody>
          <a:bodyPr/>
          <a:lstStyle/>
          <a:p>
            <a:pPr eaLnBrk="1" hangingPunct="1"/>
            <a:r>
              <a:rPr altLang="de-DE" dirty="0">
                <a:solidFill>
                  <a:srgbClr val="002965"/>
                </a:solidFill>
              </a:rPr>
              <a:t>4  </a:t>
            </a:r>
            <a:r>
              <a:rPr lang="de-DE" dirty="0">
                <a:solidFill>
                  <a:srgbClr val="002965"/>
                </a:solidFill>
              </a:rPr>
              <a:t>Ergebnisse – Schadstoffe im Verlandungsbereich</a:t>
            </a:r>
            <a:endParaRPr altLang="de-DE" dirty="0">
              <a:solidFill>
                <a:srgbClr val="002965"/>
              </a:solidFill>
            </a:endParaRPr>
          </a:p>
        </p:txBody>
      </p:sp>
      <p:sp>
        <p:nvSpPr>
          <p:cNvPr id="18" name="Rectangle 6">
            <a:extLst>
              <a:ext uri="{FF2B5EF4-FFF2-40B4-BE49-F238E27FC236}">
                <a16:creationId xmlns:a16="http://schemas.microsoft.com/office/drawing/2014/main" id="{F4045948-AC93-84AC-440E-5415EA465316}"/>
              </a:ext>
            </a:extLst>
          </p:cNvPr>
          <p:cNvSpPr>
            <a:spLocks noChangeArrowheads="1"/>
          </p:cNvSpPr>
          <p:nvPr/>
        </p:nvSpPr>
        <p:spPr bwMode="auto">
          <a:xfrm>
            <a:off x="423210" y="983665"/>
            <a:ext cx="8270875" cy="542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a:spcBef>
                <a:spcPts val="600"/>
              </a:spcBef>
              <a:spcAft>
                <a:spcPts val="600"/>
              </a:spcAft>
            </a:pPr>
            <a:r>
              <a:rPr lang="de-DE" sz="1500" b="1" dirty="0">
                <a:solidFill>
                  <a:srgbClr val="002060"/>
                </a:solidFill>
                <a:cs typeface="Arial" panose="020B0604020202020204" pitchFamily="34" charset="0"/>
              </a:rPr>
              <a:t>Organische Schadstoffe im Boden (2:1-Eluat)</a:t>
            </a:r>
          </a:p>
          <a:p>
            <a:pPr marL="285750" indent="-285750">
              <a:spcBef>
                <a:spcPts val="600"/>
              </a:spcBef>
              <a:spcAft>
                <a:spcPts val="600"/>
              </a:spcAft>
              <a:buFont typeface="Wingdings" panose="05000000000000000000" pitchFamily="2" charset="2"/>
              <a:buChar char="Ø"/>
            </a:pPr>
            <a:endParaRPr lang="de-DE" sz="1500" dirty="0">
              <a:solidFill>
                <a:srgbClr val="002965"/>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altLang="de-DE" sz="1500" dirty="0">
              <a:solidFill>
                <a:srgbClr val="002060"/>
              </a:solidFill>
              <a:cs typeface="Arial" panose="020B0604020202020204" pitchFamily="34" charset="0"/>
            </a:endParaRPr>
          </a:p>
          <a:p>
            <a:pPr marL="0" indent="0">
              <a:spcBef>
                <a:spcPts val="600"/>
              </a:spcBef>
              <a:spcAft>
                <a:spcPts val="600"/>
              </a:spcAft>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965"/>
              </a:solidFill>
              <a:cs typeface="Arial" panose="020B0604020202020204" pitchFamily="34" charset="0"/>
            </a:endParaRPr>
          </a:p>
          <a:p>
            <a:pPr marL="285750" indent="-285750">
              <a:spcBef>
                <a:spcPts val="1200"/>
              </a:spcBef>
              <a:buFont typeface="Wingdings" panose="05000000000000000000" pitchFamily="2" charset="2"/>
              <a:buChar char="Ø"/>
            </a:pPr>
            <a:endParaRPr lang="de-DE" sz="1500" dirty="0">
              <a:solidFill>
                <a:srgbClr val="002965"/>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sz="1500" dirty="0"/>
          </a:p>
          <a:p>
            <a:pPr eaLnBrk="1" hangingPunct="1">
              <a:spcBef>
                <a:spcPts val="1200"/>
              </a:spcBef>
              <a:buClr>
                <a:schemeClr val="folHlink"/>
              </a:buClr>
              <a:buFont typeface="Wingdings" panose="05000000000000000000" pitchFamily="2" charset="2"/>
              <a:buChar char="Ø"/>
            </a:pPr>
            <a:endParaRPr lang="de-DE" sz="1500" dirty="0">
              <a:solidFill>
                <a:srgbClr val="002965"/>
              </a:solidFill>
              <a:effectLst/>
              <a:ea typeface="Calibri" panose="020F0502020204030204" pitchFamily="34" charset="0"/>
              <a:cs typeface="Arial" panose="020B0604020202020204" pitchFamily="34" charset="0"/>
            </a:endParaRPr>
          </a:p>
          <a:p>
            <a:pPr marL="0" indent="0" eaLnBrk="1" hangingPunct="1">
              <a:spcBef>
                <a:spcPts val="1200"/>
              </a:spcBef>
              <a:buClr>
                <a:schemeClr val="folHlink"/>
              </a:buClr>
            </a:pPr>
            <a:endParaRPr lang="de-DE" altLang="de-DE" sz="1500" dirty="0">
              <a:solidFill>
                <a:srgbClr val="000000"/>
              </a:solidFill>
              <a:cs typeface="Arial" panose="020B0604020202020204" pitchFamily="34" charset="0"/>
            </a:endParaRPr>
          </a:p>
        </p:txBody>
      </p:sp>
      <p:pic>
        <p:nvPicPr>
          <p:cNvPr id="3" name="Grafik 2">
            <a:extLst>
              <a:ext uri="{FF2B5EF4-FFF2-40B4-BE49-F238E27FC236}">
                <a16:creationId xmlns:a16="http://schemas.microsoft.com/office/drawing/2014/main" id="{F3D8011F-9655-1AD2-6F6E-C94F72CBAC8D}"/>
              </a:ext>
            </a:extLst>
          </p:cNvPr>
          <p:cNvPicPr>
            <a:picLocks noChangeAspect="1"/>
          </p:cNvPicPr>
          <p:nvPr/>
        </p:nvPicPr>
        <p:blipFill>
          <a:blip r:embed="rId4"/>
          <a:stretch>
            <a:fillRect/>
          </a:stretch>
        </p:blipFill>
        <p:spPr>
          <a:xfrm>
            <a:off x="423210" y="1369555"/>
            <a:ext cx="7183203" cy="4962234"/>
          </a:xfrm>
          <a:prstGeom prst="rect">
            <a:avLst/>
          </a:prstGeom>
        </p:spPr>
      </p:pic>
    </p:spTree>
    <p:custDataLst>
      <p:tags r:id="rId1"/>
    </p:custDataLst>
    <p:extLst>
      <p:ext uri="{BB962C8B-B14F-4D97-AF65-F5344CB8AC3E}">
        <p14:creationId xmlns:p14="http://schemas.microsoft.com/office/powerpoint/2010/main" val="167363577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7D91A-6E2B-A37E-D484-5D7B28EF2EFD}"/>
            </a:ext>
          </a:extLst>
        </p:cNvPr>
        <p:cNvGrpSpPr/>
        <p:nvPr/>
      </p:nvGrpSpPr>
      <p:grpSpPr>
        <a:xfrm>
          <a:off x="0" y="0"/>
          <a:ext cx="0" cy="0"/>
          <a:chOff x="0" y="0"/>
          <a:chExt cx="0" cy="0"/>
        </a:xfrm>
      </p:grpSpPr>
      <p:sp>
        <p:nvSpPr>
          <p:cNvPr id="20485" name="Fußzeilenplatzhalter 2">
            <a:extLst>
              <a:ext uri="{FF2B5EF4-FFF2-40B4-BE49-F238E27FC236}">
                <a16:creationId xmlns:a16="http://schemas.microsoft.com/office/drawing/2014/main" id="{47DB469A-60FE-9C09-AC38-31FC471AA31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a:extLst>
              <a:ext uri="{FF2B5EF4-FFF2-40B4-BE49-F238E27FC236}">
                <a16:creationId xmlns:a16="http://schemas.microsoft.com/office/drawing/2014/main" id="{FA912125-0ED9-3657-DAAE-A86127F1E2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34</a:t>
            </a:fld>
            <a:endParaRPr lang="en-US" altLang="de-DE" sz="900" dirty="0">
              <a:latin typeface="Calibri" panose="020F0502020204030204" pitchFamily="34" charset="0"/>
            </a:endParaRPr>
          </a:p>
        </p:txBody>
      </p:sp>
      <p:sp>
        <p:nvSpPr>
          <p:cNvPr id="6" name="Rechteck 5">
            <a:extLst>
              <a:ext uri="{FF2B5EF4-FFF2-40B4-BE49-F238E27FC236}">
                <a16:creationId xmlns:a16="http://schemas.microsoft.com/office/drawing/2014/main" id="{30707D9A-0278-9B22-02DB-33CC0C4C3BA4}"/>
              </a:ext>
            </a:extLst>
          </p:cNvPr>
          <p:cNvSpPr/>
          <p:nvPr>
            <p:custDataLst>
              <p:tags r:id="rId2"/>
            </p:custDataLst>
          </p:nvPr>
        </p:nvSpPr>
        <p:spPr bwMode="auto">
          <a:xfrm>
            <a:off x="248431" y="1237175"/>
            <a:ext cx="360363" cy="482600"/>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grpSp>
        <p:nvGrpSpPr>
          <p:cNvPr id="7" name="Gruppieren 19">
            <a:extLst>
              <a:ext uri="{FF2B5EF4-FFF2-40B4-BE49-F238E27FC236}">
                <a16:creationId xmlns:a16="http://schemas.microsoft.com/office/drawing/2014/main" id="{445F9B8D-9098-5E10-AF37-85907FCDE1A5}"/>
              </a:ext>
            </a:extLst>
          </p:cNvPr>
          <p:cNvGrpSpPr>
            <a:grpSpLocks/>
          </p:cNvGrpSpPr>
          <p:nvPr>
            <p:custDataLst>
              <p:tags r:id="rId3"/>
            </p:custDataLst>
          </p:nvPr>
        </p:nvGrpSpPr>
        <p:grpSpPr bwMode="auto">
          <a:xfrm>
            <a:off x="225425" y="1686300"/>
            <a:ext cx="360363" cy="4291167"/>
            <a:chOff x="224805" y="1257307"/>
            <a:chExt cx="360388" cy="3073193"/>
          </a:xfrm>
        </p:grpSpPr>
        <p:sp>
          <p:nvSpPr>
            <p:cNvPr id="8" name="Rechteck 7">
              <a:hlinkClick r:id="rId27" action="ppaction://hlinksldjump"/>
              <a:extLst>
                <a:ext uri="{FF2B5EF4-FFF2-40B4-BE49-F238E27FC236}">
                  <a16:creationId xmlns:a16="http://schemas.microsoft.com/office/drawing/2014/main" id="{4F103843-A331-B700-DFE5-7E2929F87439}"/>
                </a:ext>
              </a:extLst>
            </p:cNvPr>
            <p:cNvSpPr/>
            <p:nvPr>
              <p:custDataLst>
                <p:tags r:id="rId20"/>
              </p:custDataLst>
            </p:nvPr>
          </p:nvSpPr>
          <p:spPr>
            <a:xfrm>
              <a:off x="224805" y="177479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9" name="Rechteck 8">
              <a:hlinkClick r:id="rId27" action="ppaction://hlinksldjump"/>
              <a:extLst>
                <a:ext uri="{FF2B5EF4-FFF2-40B4-BE49-F238E27FC236}">
                  <a16:creationId xmlns:a16="http://schemas.microsoft.com/office/drawing/2014/main" id="{295B4E20-0F0C-FEFC-E961-499A03FBF3D8}"/>
                </a:ext>
              </a:extLst>
            </p:cNvPr>
            <p:cNvSpPr/>
            <p:nvPr>
              <p:custDataLst>
                <p:tags r:id="rId21"/>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0" name="Rechteck 9">
              <a:hlinkClick r:id="" action="ppaction://noaction"/>
              <a:extLst>
                <a:ext uri="{FF2B5EF4-FFF2-40B4-BE49-F238E27FC236}">
                  <a16:creationId xmlns:a16="http://schemas.microsoft.com/office/drawing/2014/main" id="{D99CA513-3B92-3774-9076-504ACC6B3368}"/>
                </a:ext>
              </a:extLst>
            </p:cNvPr>
            <p:cNvSpPr/>
            <p:nvPr>
              <p:custDataLst>
                <p:tags r:id="rId22"/>
              </p:custDataLst>
            </p:nvPr>
          </p:nvSpPr>
          <p:spPr>
            <a:xfrm>
              <a:off x="224805" y="281136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1" name="Rechteck 10">
              <a:hlinkClick r:id="rId27" action="ppaction://hlinksldjump"/>
              <a:extLst>
                <a:ext uri="{FF2B5EF4-FFF2-40B4-BE49-F238E27FC236}">
                  <a16:creationId xmlns:a16="http://schemas.microsoft.com/office/drawing/2014/main" id="{09D99CA8-A0F9-4C9A-DA4F-1CDA47C919A1}"/>
                </a:ext>
              </a:extLst>
            </p:cNvPr>
            <p:cNvSpPr/>
            <p:nvPr>
              <p:custDataLst>
                <p:tags r:id="rId23"/>
              </p:custDataLst>
            </p:nvPr>
          </p:nvSpPr>
          <p:spPr>
            <a:xfrm>
              <a:off x="224805" y="3847933"/>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2" name="Rechteck 11">
              <a:extLst>
                <a:ext uri="{FF2B5EF4-FFF2-40B4-BE49-F238E27FC236}">
                  <a16:creationId xmlns:a16="http://schemas.microsoft.com/office/drawing/2014/main" id="{67F37559-E631-ACD7-956F-0F6EC2C745FF}"/>
                </a:ext>
              </a:extLst>
            </p:cNvPr>
            <p:cNvSpPr/>
            <p:nvPr>
              <p:custDataLst>
                <p:tags r:id="rId24"/>
              </p:custDataLst>
            </p:nvPr>
          </p:nvSpPr>
          <p:spPr>
            <a:xfrm>
              <a:off x="224805" y="125730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chemeClr val="accent1"/>
                </a:solidFill>
              </a:endParaRPr>
            </a:p>
          </p:txBody>
        </p:sp>
      </p:grpSp>
      <p:sp>
        <p:nvSpPr>
          <p:cNvPr id="13" name="Textfeld 12">
            <a:extLst>
              <a:ext uri="{FF2B5EF4-FFF2-40B4-BE49-F238E27FC236}">
                <a16:creationId xmlns:a16="http://schemas.microsoft.com/office/drawing/2014/main" id="{F9AB9391-B0F2-BCE7-9757-69C5FC2DBCE1}"/>
              </a:ext>
            </a:extLst>
          </p:cNvPr>
          <p:cNvSpPr txBox="1"/>
          <p:nvPr/>
        </p:nvSpPr>
        <p:spPr>
          <a:xfrm>
            <a:off x="455613" y="918230"/>
            <a:ext cx="8405813" cy="4121728"/>
          </a:xfrm>
          <a:prstGeom prst="rect">
            <a:avLst/>
          </a:prstGeom>
          <a:noFill/>
        </p:spPr>
        <p:txBody>
          <a:bodyPr vert="horz" wrap="square" lIns="0" tIns="0" rIns="0" bIns="0" rtlCol="0">
            <a:noAutofit/>
          </a:bodyPr>
          <a:lstStyle/>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dirty="0">
              <a:solidFill>
                <a:srgbClr val="002965"/>
              </a:solidFill>
              <a:ea typeface="Times New Roman" panose="02020603050405020304" pitchFamily="18" charset="0"/>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b="0" i="0" u="none" baseline="0" dirty="0">
              <a:solidFill>
                <a:srgbClr val="002060"/>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285750" indent="-285750" algn="l" rtl="0" eaLnBrk="1" fontAlgn="auto" hangingPunct="1">
              <a:lnSpc>
                <a:spcPct val="100000"/>
              </a:lnSpc>
              <a:spcBef>
                <a:spcPts val="0"/>
              </a:spcBef>
              <a:spcAft>
                <a:spcPts val="300"/>
              </a:spcAft>
              <a:buFont typeface="Wingdings" panose="05000000000000000000" pitchFamily="2" charset="2"/>
              <a:buChar char="Ø"/>
            </a:pPr>
            <a:endParaRPr lang="de-DE" sz="1400" b="0" i="0" u="none" baseline="0" dirty="0">
              <a:solidFill>
                <a:srgbClr val="000000"/>
              </a:solidFill>
              <a:latin typeface="Calibri" panose="020F0502020204030204" pitchFamily="34" charset="0"/>
            </a:endParaRPr>
          </a:p>
        </p:txBody>
      </p:sp>
      <p:grpSp>
        <p:nvGrpSpPr>
          <p:cNvPr id="14" name="Gruppieren 19">
            <a:extLst>
              <a:ext uri="{FF2B5EF4-FFF2-40B4-BE49-F238E27FC236}">
                <a16:creationId xmlns:a16="http://schemas.microsoft.com/office/drawing/2014/main" id="{A43CA489-FDC5-664A-3F8F-E0DD9EA7903B}"/>
              </a:ext>
            </a:extLst>
          </p:cNvPr>
          <p:cNvGrpSpPr>
            <a:grpSpLocks/>
          </p:cNvGrpSpPr>
          <p:nvPr>
            <p:custDataLst>
              <p:tags r:id="rId4"/>
            </p:custDataLst>
          </p:nvPr>
        </p:nvGrpSpPr>
        <p:grpSpPr bwMode="auto">
          <a:xfrm>
            <a:off x="225425" y="238919"/>
            <a:ext cx="8666163" cy="5738548"/>
            <a:chOff x="224805" y="220740"/>
            <a:chExt cx="8666766" cy="4109760"/>
          </a:xfrm>
        </p:grpSpPr>
        <p:sp>
          <p:nvSpPr>
            <p:cNvPr id="15" name="Rectangle 4">
              <a:extLst>
                <a:ext uri="{FF2B5EF4-FFF2-40B4-BE49-F238E27FC236}">
                  <a16:creationId xmlns:a16="http://schemas.microsoft.com/office/drawing/2014/main" id="{385D2E97-BCA2-23A5-B467-C0C2ECB7E560}"/>
                </a:ext>
              </a:extLst>
            </p:cNvPr>
            <p:cNvSpPr txBox="1">
              <a:spLocks noChangeArrowheads="1"/>
            </p:cNvSpPr>
            <p:nvPr>
              <p:custDataLst>
                <p:tags r:id="rId12"/>
              </p:custDataLst>
            </p:nvPr>
          </p:nvSpPr>
          <p:spPr bwMode="auto">
            <a:xfrm>
              <a:off x="251795" y="220740"/>
              <a:ext cx="8639776" cy="395260"/>
            </a:xfrm>
            <a:prstGeom prst="rect">
              <a:avLst/>
            </a:prstGeom>
          </p:spPr>
          <p:txBody>
            <a:bodyPr lIns="180000" tIns="108000" rIns="36000" bIns="36000"/>
            <a:lstStyle>
              <a:lvl1pPr>
                <a:spcBef>
                  <a:spcPct val="0"/>
                </a:spcBef>
                <a:buNone/>
                <a:defRPr sz="2400" b="1">
                  <a:solidFill>
                    <a:schemeClr val="tx2"/>
                  </a:solidFill>
                  <a:latin typeface="Swis721 Mio" pitchFamily="34" charset="0"/>
                  <a:ea typeface="+mj-ea"/>
                  <a:cs typeface="Arial" pitchFamily="34" charset="0"/>
                </a:defRPr>
              </a:lvl1pPr>
            </a:lstStyle>
            <a:p>
              <a:pPr>
                <a:defRPr/>
              </a:pPr>
              <a:r>
                <a:rPr lang="de-DE" altLang="en-US" sz="2200" dirty="0">
                  <a:solidFill>
                    <a:schemeClr val="accent1"/>
                  </a:solidFill>
                  <a:latin typeface="Calibri" pitchFamily="34" charset="0"/>
                  <a:cs typeface="+mj-cs"/>
                </a:rPr>
                <a:t>Inhalt</a:t>
              </a:r>
            </a:p>
          </p:txBody>
        </p:sp>
        <p:sp>
          <p:nvSpPr>
            <p:cNvPr id="16" name="Rechteck 15">
              <a:hlinkClick r:id="rId27" action="ppaction://hlinksldjump"/>
              <a:extLst>
                <a:ext uri="{FF2B5EF4-FFF2-40B4-BE49-F238E27FC236}">
                  <a16:creationId xmlns:a16="http://schemas.microsoft.com/office/drawing/2014/main" id="{56286B46-F370-5146-6458-F63FE3E19C57}"/>
                </a:ext>
              </a:extLst>
            </p:cNvPr>
            <p:cNvSpPr/>
            <p:nvPr>
              <p:custDataLst>
                <p:tags r:id="rId13"/>
              </p:custDataLst>
            </p:nvPr>
          </p:nvSpPr>
          <p:spPr>
            <a:xfrm>
              <a:off x="654320" y="2500269"/>
              <a:ext cx="7635804" cy="360948"/>
            </a:xfrm>
            <a:prstGeom prst="rect">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lvl="0"/>
              <a:r>
                <a:rPr lang="de-DE" sz="1600" dirty="0">
                  <a:solidFill>
                    <a:schemeClr val="bg1"/>
                  </a:solidFill>
                </a:rPr>
                <a:t>Ergebnisse – Schadstoffe im Aufschüttungsbereich</a:t>
              </a:r>
            </a:p>
          </p:txBody>
        </p:sp>
        <p:sp>
          <p:nvSpPr>
            <p:cNvPr id="17" name="Rechteck 16">
              <a:hlinkClick r:id="rId27" action="ppaction://hlinksldjump"/>
              <a:extLst>
                <a:ext uri="{FF2B5EF4-FFF2-40B4-BE49-F238E27FC236}">
                  <a16:creationId xmlns:a16="http://schemas.microsoft.com/office/drawing/2014/main" id="{89E6367D-B599-2B39-24F3-081E9A440120}"/>
                </a:ext>
              </a:extLst>
            </p:cNvPr>
            <p:cNvSpPr/>
            <p:nvPr>
              <p:custDataLst>
                <p:tags r:id="rId14"/>
              </p:custDataLst>
            </p:nvPr>
          </p:nvSpPr>
          <p:spPr>
            <a:xfrm>
              <a:off x="224805" y="177479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9" name="Rechteck 18">
              <a:hlinkClick r:id="rId27" action="ppaction://hlinksldjump"/>
              <a:extLst>
                <a:ext uri="{FF2B5EF4-FFF2-40B4-BE49-F238E27FC236}">
                  <a16:creationId xmlns:a16="http://schemas.microsoft.com/office/drawing/2014/main" id="{90E1BDFD-001A-F74F-7504-9E075D1C0F40}"/>
                </a:ext>
              </a:extLst>
            </p:cNvPr>
            <p:cNvSpPr/>
            <p:nvPr>
              <p:custDataLst>
                <p:tags r:id="rId15"/>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20" name="Rechteck 19">
              <a:hlinkClick r:id="rId28" action="ppaction://hlinksldjump"/>
              <a:extLst>
                <a:ext uri="{FF2B5EF4-FFF2-40B4-BE49-F238E27FC236}">
                  <a16:creationId xmlns:a16="http://schemas.microsoft.com/office/drawing/2014/main" id="{CD100FB1-5406-665A-00C6-F0BC3D5E7A26}"/>
                </a:ext>
              </a:extLst>
            </p:cNvPr>
            <p:cNvSpPr/>
            <p:nvPr>
              <p:custDataLst>
                <p:tags r:id="rId16"/>
              </p:custDataLst>
            </p:nvPr>
          </p:nvSpPr>
          <p:spPr>
            <a:xfrm>
              <a:off x="654320" y="1302969"/>
              <a:ext cx="7635804" cy="360948"/>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lvl="0"/>
              <a:r>
                <a:rPr lang="de-DE" sz="1600" dirty="0">
                  <a:solidFill>
                    <a:schemeClr val="accent1"/>
                  </a:solidFill>
                </a:rPr>
                <a:t>Einige Begriffe aus dem Bodenschutz</a:t>
              </a:r>
            </a:p>
          </p:txBody>
        </p:sp>
        <p:sp>
          <p:nvSpPr>
            <p:cNvPr id="21" name="Rechteck 20">
              <a:hlinkClick r:id="" action="ppaction://noaction"/>
              <a:extLst>
                <a:ext uri="{FF2B5EF4-FFF2-40B4-BE49-F238E27FC236}">
                  <a16:creationId xmlns:a16="http://schemas.microsoft.com/office/drawing/2014/main" id="{61BD3B9F-F75B-9EAE-F671-8D15CC4A1CE5}"/>
                </a:ext>
              </a:extLst>
            </p:cNvPr>
            <p:cNvSpPr/>
            <p:nvPr>
              <p:custDataLst>
                <p:tags r:id="rId17"/>
              </p:custDataLst>
            </p:nvPr>
          </p:nvSpPr>
          <p:spPr>
            <a:xfrm>
              <a:off x="224805" y="281136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22" name="Rechteck 21">
              <a:hlinkClick r:id="rId27" action="ppaction://hlinksldjump"/>
              <a:extLst>
                <a:ext uri="{FF2B5EF4-FFF2-40B4-BE49-F238E27FC236}">
                  <a16:creationId xmlns:a16="http://schemas.microsoft.com/office/drawing/2014/main" id="{ECB3A23B-DD6B-1B23-7559-3D07BBE527C5}"/>
                </a:ext>
              </a:extLst>
            </p:cNvPr>
            <p:cNvSpPr/>
            <p:nvPr>
              <p:custDataLst>
                <p:tags r:id="rId18"/>
              </p:custDataLst>
            </p:nvPr>
          </p:nvSpPr>
          <p:spPr>
            <a:xfrm>
              <a:off x="224805" y="3847933"/>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23" name="Rechteck 22">
              <a:extLst>
                <a:ext uri="{FF2B5EF4-FFF2-40B4-BE49-F238E27FC236}">
                  <a16:creationId xmlns:a16="http://schemas.microsoft.com/office/drawing/2014/main" id="{51CCB243-776D-C99E-241E-8B644BD526CE}"/>
                </a:ext>
              </a:extLst>
            </p:cNvPr>
            <p:cNvSpPr/>
            <p:nvPr>
              <p:custDataLst>
                <p:tags r:id="rId19"/>
              </p:custDataLst>
            </p:nvPr>
          </p:nvSpPr>
          <p:spPr>
            <a:xfrm>
              <a:off x="224805" y="125730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chemeClr val="accent1"/>
                </a:solidFill>
              </a:endParaRPr>
            </a:p>
          </p:txBody>
        </p:sp>
      </p:grpSp>
      <p:sp>
        <p:nvSpPr>
          <p:cNvPr id="24" name="Rechteck 23">
            <a:hlinkClick r:id="rId29" action="ppaction://hlinksldjump"/>
            <a:extLst>
              <a:ext uri="{FF2B5EF4-FFF2-40B4-BE49-F238E27FC236}">
                <a16:creationId xmlns:a16="http://schemas.microsoft.com/office/drawing/2014/main" id="{7CC767BB-4800-F62B-BC22-23B0ECD91FB6}"/>
              </a:ext>
            </a:extLst>
          </p:cNvPr>
          <p:cNvSpPr/>
          <p:nvPr>
            <p:custDataLst>
              <p:tags r:id="rId5"/>
            </p:custDataLst>
          </p:nvPr>
        </p:nvSpPr>
        <p:spPr bwMode="auto">
          <a:xfrm>
            <a:off x="648984" y="1182300"/>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Aufgabenstellung</a:t>
            </a:r>
          </a:p>
        </p:txBody>
      </p:sp>
      <p:sp>
        <p:nvSpPr>
          <p:cNvPr id="25" name="Rechteck 24">
            <a:hlinkClick r:id="rId27" action="ppaction://hlinksldjump"/>
            <a:extLst>
              <a:ext uri="{FF2B5EF4-FFF2-40B4-BE49-F238E27FC236}">
                <a16:creationId xmlns:a16="http://schemas.microsoft.com/office/drawing/2014/main" id="{149FF464-F00D-9801-05CC-6FF545E6A349}"/>
              </a:ext>
            </a:extLst>
          </p:cNvPr>
          <p:cNvSpPr/>
          <p:nvPr>
            <p:custDataLst>
              <p:tags r:id="rId6"/>
            </p:custDataLst>
          </p:nvPr>
        </p:nvSpPr>
        <p:spPr bwMode="auto">
          <a:xfrm>
            <a:off x="440166" y="2775290"/>
            <a:ext cx="360363" cy="482600"/>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914400" indent="-914400" algn="ctr">
              <a:buFont typeface="+mj-lt"/>
              <a:buAutoNum type="arabicPeriod"/>
              <a:defRPr/>
            </a:pPr>
            <a:endParaRPr lang="de-DE" sz="4800" dirty="0">
              <a:solidFill>
                <a:srgbClr val="579BFF"/>
              </a:solidFill>
            </a:endParaRPr>
          </a:p>
          <a:p>
            <a:pPr algn="ctr">
              <a:defRPr/>
            </a:pPr>
            <a:r>
              <a:rPr lang="de-DE" sz="3600" dirty="0">
                <a:solidFill>
                  <a:srgbClr val="579BFF"/>
                </a:solidFill>
              </a:rPr>
              <a:t>1</a:t>
            </a:r>
          </a:p>
          <a:p>
            <a:pPr algn="ctr">
              <a:defRPr/>
            </a:pPr>
            <a:r>
              <a:rPr lang="de-DE" sz="3600" dirty="0">
                <a:solidFill>
                  <a:srgbClr val="579BFF"/>
                </a:solidFill>
              </a:rPr>
              <a:t>2</a:t>
            </a:r>
          </a:p>
          <a:p>
            <a:pPr algn="ctr">
              <a:defRPr/>
            </a:pPr>
            <a:r>
              <a:rPr lang="de-DE" sz="3600" dirty="0">
                <a:solidFill>
                  <a:srgbClr val="579BFF"/>
                </a:solidFill>
              </a:rPr>
              <a:t>34</a:t>
            </a:r>
          </a:p>
          <a:p>
            <a:pPr algn="ctr">
              <a:defRPr/>
            </a:pPr>
            <a:r>
              <a:rPr lang="de-DE" sz="3600" dirty="0">
                <a:solidFill>
                  <a:srgbClr val="579BFF"/>
                </a:solidFill>
              </a:rPr>
              <a:t>5</a:t>
            </a:r>
          </a:p>
          <a:p>
            <a:pPr algn="ctr">
              <a:defRPr/>
            </a:pPr>
            <a:r>
              <a:rPr lang="de-DE" sz="3600" dirty="0">
                <a:solidFill>
                  <a:srgbClr val="579BFF"/>
                </a:solidFill>
              </a:rPr>
              <a:t>6</a:t>
            </a:r>
          </a:p>
          <a:p>
            <a:pPr algn="ctr">
              <a:defRPr/>
            </a:pPr>
            <a:r>
              <a:rPr lang="de-DE" sz="3600" dirty="0">
                <a:solidFill>
                  <a:srgbClr val="579BFF"/>
                </a:solidFill>
              </a:rPr>
              <a:t>7</a:t>
            </a:r>
          </a:p>
          <a:p>
            <a:pPr algn="ctr">
              <a:defRPr/>
            </a:pPr>
            <a:r>
              <a:rPr lang="de-DE" sz="3600" dirty="0">
                <a:solidFill>
                  <a:srgbClr val="579BFF"/>
                </a:solidFill>
              </a:rPr>
              <a:t>8</a:t>
            </a:r>
          </a:p>
        </p:txBody>
      </p:sp>
      <p:sp>
        <p:nvSpPr>
          <p:cNvPr id="26" name="Rechteck 25">
            <a:hlinkClick r:id="rId28" action="ppaction://hlinksldjump"/>
            <a:extLst>
              <a:ext uri="{FF2B5EF4-FFF2-40B4-BE49-F238E27FC236}">
                <a16:creationId xmlns:a16="http://schemas.microsoft.com/office/drawing/2014/main" id="{E9561A2D-305D-604A-7654-915377D0154E}"/>
              </a:ext>
            </a:extLst>
          </p:cNvPr>
          <p:cNvSpPr/>
          <p:nvPr>
            <p:custDataLst>
              <p:tags r:id="rId7"/>
            </p:custDataLst>
          </p:nvPr>
        </p:nvSpPr>
        <p:spPr bwMode="auto">
          <a:xfrm>
            <a:off x="654910" y="230901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Unsere Vorgehensweise</a:t>
            </a:r>
          </a:p>
        </p:txBody>
      </p:sp>
      <p:sp>
        <p:nvSpPr>
          <p:cNvPr id="27" name="Rechteck 26">
            <a:hlinkClick r:id="rId28" action="ppaction://hlinksldjump"/>
            <a:extLst>
              <a:ext uri="{FF2B5EF4-FFF2-40B4-BE49-F238E27FC236}">
                <a16:creationId xmlns:a16="http://schemas.microsoft.com/office/drawing/2014/main" id="{B4871FE1-C73D-0227-348C-16B85729ACC6}"/>
              </a:ext>
            </a:extLst>
          </p:cNvPr>
          <p:cNvSpPr/>
          <p:nvPr>
            <p:custDataLst>
              <p:tags r:id="rId8"/>
            </p:custDataLst>
          </p:nvPr>
        </p:nvSpPr>
        <p:spPr bwMode="auto">
          <a:xfrm>
            <a:off x="654910" y="2862920"/>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Schadstoffe im Verlandungsbereich</a:t>
            </a:r>
          </a:p>
        </p:txBody>
      </p:sp>
      <p:sp>
        <p:nvSpPr>
          <p:cNvPr id="28" name="Rechteck 27">
            <a:hlinkClick r:id="rId28" action="ppaction://hlinksldjump"/>
            <a:extLst>
              <a:ext uri="{FF2B5EF4-FFF2-40B4-BE49-F238E27FC236}">
                <a16:creationId xmlns:a16="http://schemas.microsoft.com/office/drawing/2014/main" id="{BE80BF35-15B2-73D4-3165-BF5E7C4BDBD8}"/>
              </a:ext>
            </a:extLst>
          </p:cNvPr>
          <p:cNvSpPr/>
          <p:nvPr>
            <p:custDataLst>
              <p:tags r:id="rId9"/>
            </p:custDataLst>
          </p:nvPr>
        </p:nvSpPr>
        <p:spPr bwMode="auto">
          <a:xfrm>
            <a:off x="648985" y="3978550"/>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Radionuklide</a:t>
            </a:r>
          </a:p>
        </p:txBody>
      </p:sp>
      <p:sp>
        <p:nvSpPr>
          <p:cNvPr id="29" name="Rechteck 28">
            <a:hlinkClick r:id="rId28" action="ppaction://hlinksldjump"/>
            <a:extLst>
              <a:ext uri="{FF2B5EF4-FFF2-40B4-BE49-F238E27FC236}">
                <a16:creationId xmlns:a16="http://schemas.microsoft.com/office/drawing/2014/main" id="{6CDAECF8-A2A3-7293-6130-485FE0628537}"/>
              </a:ext>
            </a:extLst>
          </p:cNvPr>
          <p:cNvSpPr/>
          <p:nvPr>
            <p:custDataLst>
              <p:tags r:id="rId10"/>
            </p:custDataLst>
          </p:nvPr>
        </p:nvSpPr>
        <p:spPr bwMode="auto">
          <a:xfrm>
            <a:off x="654909" y="453008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Gefährdung von Schutzgütern</a:t>
            </a:r>
          </a:p>
        </p:txBody>
      </p:sp>
      <p:sp>
        <p:nvSpPr>
          <p:cNvPr id="30" name="Rechteck 29">
            <a:hlinkClick r:id="rId28" action="ppaction://hlinksldjump"/>
            <a:extLst>
              <a:ext uri="{FF2B5EF4-FFF2-40B4-BE49-F238E27FC236}">
                <a16:creationId xmlns:a16="http://schemas.microsoft.com/office/drawing/2014/main" id="{E2CF2C96-C8A6-B946-3523-6F6CB661DF27}"/>
              </a:ext>
            </a:extLst>
          </p:cNvPr>
          <p:cNvSpPr/>
          <p:nvPr>
            <p:custDataLst>
              <p:tags r:id="rId11"/>
            </p:custDataLst>
          </p:nvPr>
        </p:nvSpPr>
        <p:spPr bwMode="auto">
          <a:xfrm>
            <a:off x="654909" y="5081618"/>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Maßnahmenempfehlungen</a:t>
            </a:r>
          </a:p>
        </p:txBody>
      </p:sp>
    </p:spTree>
    <p:custDataLst>
      <p:tags r:id="rId1"/>
    </p:custDataLst>
    <p:extLst>
      <p:ext uri="{BB962C8B-B14F-4D97-AF65-F5344CB8AC3E}">
        <p14:creationId xmlns:p14="http://schemas.microsoft.com/office/powerpoint/2010/main" val="401825541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125EB-77A0-985B-A1BA-E6869F394515}"/>
            </a:ext>
          </a:extLst>
        </p:cNvPr>
        <p:cNvGrpSpPr/>
        <p:nvPr/>
      </p:nvGrpSpPr>
      <p:grpSpPr>
        <a:xfrm>
          <a:off x="0" y="0"/>
          <a:ext cx="0" cy="0"/>
          <a:chOff x="0" y="0"/>
          <a:chExt cx="0" cy="0"/>
        </a:xfrm>
      </p:grpSpPr>
      <p:sp>
        <p:nvSpPr>
          <p:cNvPr id="20485" name="Fußzeilenplatzhalter 2">
            <a:extLst>
              <a:ext uri="{FF2B5EF4-FFF2-40B4-BE49-F238E27FC236}">
                <a16:creationId xmlns:a16="http://schemas.microsoft.com/office/drawing/2014/main" id="{B77D2793-9BC7-3618-9EF3-7E39A45BD40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a:extLst>
              <a:ext uri="{FF2B5EF4-FFF2-40B4-BE49-F238E27FC236}">
                <a16:creationId xmlns:a16="http://schemas.microsoft.com/office/drawing/2014/main" id="{8C2F048E-360F-646F-48D5-D10691A88C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35</a:t>
            </a:fld>
            <a:endParaRPr lang="en-US" altLang="de-DE" sz="900" dirty="0">
              <a:latin typeface="Calibri" panose="020F0502020204030204" pitchFamily="34" charset="0"/>
            </a:endParaRPr>
          </a:p>
        </p:txBody>
      </p:sp>
      <p:sp>
        <p:nvSpPr>
          <p:cNvPr id="20487" name="Titel 57">
            <a:extLst>
              <a:ext uri="{FF2B5EF4-FFF2-40B4-BE49-F238E27FC236}">
                <a16:creationId xmlns:a16="http://schemas.microsoft.com/office/drawing/2014/main" id="{38ABE887-5EE7-3C89-4622-BDF25A69086C}"/>
              </a:ext>
            </a:extLst>
          </p:cNvPr>
          <p:cNvSpPr>
            <a:spLocks noGrp="1"/>
          </p:cNvSpPr>
          <p:nvPr>
            <p:ph type="title"/>
          </p:nvPr>
        </p:nvSpPr>
        <p:spPr>
          <a:xfrm>
            <a:off x="250825" y="238598"/>
            <a:ext cx="8640763" cy="395287"/>
          </a:xfrm>
        </p:spPr>
        <p:txBody>
          <a:bodyPr/>
          <a:lstStyle/>
          <a:p>
            <a:pPr eaLnBrk="1" hangingPunct="1"/>
            <a:r>
              <a:rPr altLang="de-DE" dirty="0">
                <a:solidFill>
                  <a:srgbClr val="002965"/>
                </a:solidFill>
              </a:rPr>
              <a:t>5  </a:t>
            </a:r>
            <a:r>
              <a:rPr lang="de-DE" dirty="0">
                <a:solidFill>
                  <a:srgbClr val="002965"/>
                </a:solidFill>
              </a:rPr>
              <a:t>Ergebnisse – Schadstoffe im Aufschüttungsbereich</a:t>
            </a:r>
            <a:endParaRPr altLang="de-DE" dirty="0">
              <a:solidFill>
                <a:srgbClr val="002965"/>
              </a:solidFill>
            </a:endParaRPr>
          </a:p>
        </p:txBody>
      </p:sp>
      <p:sp>
        <p:nvSpPr>
          <p:cNvPr id="18" name="Rectangle 6">
            <a:extLst>
              <a:ext uri="{FF2B5EF4-FFF2-40B4-BE49-F238E27FC236}">
                <a16:creationId xmlns:a16="http://schemas.microsoft.com/office/drawing/2014/main" id="{BE21BED6-BC1F-E50D-1287-D89D7B5CDDD6}"/>
              </a:ext>
            </a:extLst>
          </p:cNvPr>
          <p:cNvSpPr>
            <a:spLocks noChangeArrowheads="1"/>
          </p:cNvSpPr>
          <p:nvPr/>
        </p:nvSpPr>
        <p:spPr bwMode="auto">
          <a:xfrm>
            <a:off x="423210" y="983665"/>
            <a:ext cx="8270875" cy="542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a:spcBef>
                <a:spcPts val="600"/>
              </a:spcBef>
              <a:spcAft>
                <a:spcPts val="600"/>
              </a:spcAft>
            </a:pPr>
            <a:r>
              <a:rPr lang="de-DE" sz="1500" b="1" dirty="0">
                <a:solidFill>
                  <a:srgbClr val="002060"/>
                </a:solidFill>
                <a:cs typeface="Arial" panose="020B0604020202020204" pitchFamily="34" charset="0"/>
              </a:rPr>
              <a:t>Metalle im Boden (Feststoff)</a:t>
            </a:r>
          </a:p>
          <a:p>
            <a:pPr marL="0" indent="0">
              <a:spcBef>
                <a:spcPts val="600"/>
              </a:spcBef>
              <a:spcAft>
                <a:spcPts val="600"/>
              </a:spcAft>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altLang="de-DE" sz="1500" dirty="0">
              <a:solidFill>
                <a:srgbClr val="002060"/>
              </a:solidFill>
              <a:cs typeface="Arial" panose="020B0604020202020204" pitchFamily="34" charset="0"/>
            </a:endParaRPr>
          </a:p>
          <a:p>
            <a:pPr marL="0" indent="0">
              <a:spcBef>
                <a:spcPts val="600"/>
              </a:spcBef>
              <a:spcAft>
                <a:spcPts val="600"/>
              </a:spcAft>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965"/>
              </a:solidFill>
              <a:cs typeface="Arial" panose="020B0604020202020204" pitchFamily="34" charset="0"/>
            </a:endParaRPr>
          </a:p>
          <a:p>
            <a:pPr marL="285750" indent="-285750">
              <a:spcBef>
                <a:spcPts val="1200"/>
              </a:spcBef>
              <a:buFont typeface="Wingdings" panose="05000000000000000000" pitchFamily="2" charset="2"/>
              <a:buChar char="Ø"/>
            </a:pPr>
            <a:endParaRPr lang="de-DE" sz="1500" dirty="0">
              <a:solidFill>
                <a:srgbClr val="002965"/>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sz="1500" dirty="0"/>
          </a:p>
          <a:p>
            <a:pPr eaLnBrk="1" hangingPunct="1">
              <a:spcBef>
                <a:spcPts val="1200"/>
              </a:spcBef>
              <a:buClr>
                <a:schemeClr val="folHlink"/>
              </a:buClr>
              <a:buFont typeface="Wingdings" panose="05000000000000000000" pitchFamily="2" charset="2"/>
              <a:buChar char="Ø"/>
            </a:pPr>
            <a:endParaRPr lang="de-DE" sz="1500" dirty="0">
              <a:solidFill>
                <a:srgbClr val="002965"/>
              </a:solidFill>
              <a:effectLst/>
              <a:ea typeface="Calibri" panose="020F0502020204030204" pitchFamily="34" charset="0"/>
              <a:cs typeface="Arial" panose="020B0604020202020204" pitchFamily="34" charset="0"/>
            </a:endParaRPr>
          </a:p>
          <a:p>
            <a:pPr marL="0" indent="0" eaLnBrk="1" hangingPunct="1">
              <a:spcBef>
                <a:spcPts val="1200"/>
              </a:spcBef>
              <a:buClr>
                <a:schemeClr val="folHlink"/>
              </a:buClr>
            </a:pPr>
            <a:endParaRPr lang="de-DE" altLang="de-DE" sz="1500" dirty="0">
              <a:solidFill>
                <a:srgbClr val="000000"/>
              </a:solidFill>
              <a:cs typeface="Arial" panose="020B0604020202020204" pitchFamily="34" charset="0"/>
            </a:endParaRPr>
          </a:p>
        </p:txBody>
      </p:sp>
      <p:pic>
        <p:nvPicPr>
          <p:cNvPr id="3" name="Grafik 2">
            <a:extLst>
              <a:ext uri="{FF2B5EF4-FFF2-40B4-BE49-F238E27FC236}">
                <a16:creationId xmlns:a16="http://schemas.microsoft.com/office/drawing/2014/main" id="{E02D3D7B-D7B6-52D0-6817-CD9C4846C3A8}"/>
              </a:ext>
            </a:extLst>
          </p:cNvPr>
          <p:cNvPicPr>
            <a:picLocks noChangeAspect="1"/>
          </p:cNvPicPr>
          <p:nvPr/>
        </p:nvPicPr>
        <p:blipFill>
          <a:blip r:embed="rId4"/>
          <a:stretch>
            <a:fillRect/>
          </a:stretch>
        </p:blipFill>
        <p:spPr>
          <a:xfrm>
            <a:off x="423210" y="1386519"/>
            <a:ext cx="7711200" cy="4264461"/>
          </a:xfrm>
          <a:prstGeom prst="rect">
            <a:avLst/>
          </a:prstGeom>
        </p:spPr>
      </p:pic>
    </p:spTree>
    <p:custDataLst>
      <p:tags r:id="rId1"/>
    </p:custDataLst>
    <p:extLst>
      <p:ext uri="{BB962C8B-B14F-4D97-AF65-F5344CB8AC3E}">
        <p14:creationId xmlns:p14="http://schemas.microsoft.com/office/powerpoint/2010/main" val="228550158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E415F-B2D3-C054-60CC-32065992EFD6}"/>
            </a:ext>
          </a:extLst>
        </p:cNvPr>
        <p:cNvGrpSpPr/>
        <p:nvPr/>
      </p:nvGrpSpPr>
      <p:grpSpPr>
        <a:xfrm>
          <a:off x="0" y="0"/>
          <a:ext cx="0" cy="0"/>
          <a:chOff x="0" y="0"/>
          <a:chExt cx="0" cy="0"/>
        </a:xfrm>
      </p:grpSpPr>
      <p:sp>
        <p:nvSpPr>
          <p:cNvPr id="20485" name="Fußzeilenplatzhalter 2">
            <a:extLst>
              <a:ext uri="{FF2B5EF4-FFF2-40B4-BE49-F238E27FC236}">
                <a16:creationId xmlns:a16="http://schemas.microsoft.com/office/drawing/2014/main" id="{29A134EB-A4C3-B7AD-70D3-DE03F2838D5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a:extLst>
              <a:ext uri="{FF2B5EF4-FFF2-40B4-BE49-F238E27FC236}">
                <a16:creationId xmlns:a16="http://schemas.microsoft.com/office/drawing/2014/main" id="{1CDCFA7A-D9E7-DA85-1533-17D8126E713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36</a:t>
            </a:fld>
            <a:endParaRPr lang="en-US" altLang="de-DE" sz="900" dirty="0">
              <a:latin typeface="Calibri" panose="020F0502020204030204" pitchFamily="34" charset="0"/>
            </a:endParaRPr>
          </a:p>
        </p:txBody>
      </p:sp>
      <p:sp>
        <p:nvSpPr>
          <p:cNvPr id="20487" name="Titel 57">
            <a:extLst>
              <a:ext uri="{FF2B5EF4-FFF2-40B4-BE49-F238E27FC236}">
                <a16:creationId xmlns:a16="http://schemas.microsoft.com/office/drawing/2014/main" id="{FC700BD0-85EB-13C6-6EF3-9F92EF6B4D9D}"/>
              </a:ext>
            </a:extLst>
          </p:cNvPr>
          <p:cNvSpPr>
            <a:spLocks noGrp="1"/>
          </p:cNvSpPr>
          <p:nvPr>
            <p:ph type="title"/>
          </p:nvPr>
        </p:nvSpPr>
        <p:spPr>
          <a:xfrm>
            <a:off x="250825" y="238598"/>
            <a:ext cx="8640763" cy="395287"/>
          </a:xfrm>
        </p:spPr>
        <p:txBody>
          <a:bodyPr/>
          <a:lstStyle/>
          <a:p>
            <a:pPr eaLnBrk="1" hangingPunct="1"/>
            <a:r>
              <a:rPr altLang="de-DE" dirty="0">
                <a:solidFill>
                  <a:srgbClr val="002965"/>
                </a:solidFill>
              </a:rPr>
              <a:t>5  </a:t>
            </a:r>
            <a:r>
              <a:rPr lang="de-DE" dirty="0">
                <a:solidFill>
                  <a:srgbClr val="002965"/>
                </a:solidFill>
              </a:rPr>
              <a:t>Ergebnisse – Schadstoffe im Aufschüttungsbereich</a:t>
            </a:r>
            <a:endParaRPr altLang="de-DE" dirty="0">
              <a:solidFill>
                <a:srgbClr val="002965"/>
              </a:solidFill>
            </a:endParaRPr>
          </a:p>
        </p:txBody>
      </p:sp>
      <p:sp>
        <p:nvSpPr>
          <p:cNvPr id="18" name="Rectangle 6">
            <a:extLst>
              <a:ext uri="{FF2B5EF4-FFF2-40B4-BE49-F238E27FC236}">
                <a16:creationId xmlns:a16="http://schemas.microsoft.com/office/drawing/2014/main" id="{E823A96D-9BBE-8E84-1327-BCD73A782295}"/>
              </a:ext>
            </a:extLst>
          </p:cNvPr>
          <p:cNvSpPr>
            <a:spLocks noChangeArrowheads="1"/>
          </p:cNvSpPr>
          <p:nvPr/>
        </p:nvSpPr>
        <p:spPr bwMode="auto">
          <a:xfrm>
            <a:off x="423210" y="983665"/>
            <a:ext cx="8270875" cy="542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a:spcBef>
                <a:spcPts val="600"/>
              </a:spcBef>
              <a:spcAft>
                <a:spcPts val="600"/>
              </a:spcAft>
            </a:pPr>
            <a:r>
              <a:rPr lang="de-DE" sz="1500" b="1" dirty="0">
                <a:solidFill>
                  <a:srgbClr val="002060"/>
                </a:solidFill>
                <a:cs typeface="Arial" panose="020B0604020202020204" pitchFamily="34" charset="0"/>
              </a:rPr>
              <a:t>Organische Schadstoffe im Boden (Feststoff)</a:t>
            </a:r>
          </a:p>
          <a:p>
            <a:pPr marL="0" indent="0">
              <a:spcBef>
                <a:spcPts val="600"/>
              </a:spcBef>
              <a:spcAft>
                <a:spcPts val="600"/>
              </a:spcAft>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altLang="de-DE" sz="1500" dirty="0">
              <a:solidFill>
                <a:srgbClr val="002060"/>
              </a:solidFill>
              <a:cs typeface="Arial" panose="020B0604020202020204" pitchFamily="34" charset="0"/>
            </a:endParaRPr>
          </a:p>
          <a:p>
            <a:pPr marL="0" indent="0">
              <a:spcBef>
                <a:spcPts val="600"/>
              </a:spcBef>
              <a:spcAft>
                <a:spcPts val="600"/>
              </a:spcAft>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965"/>
              </a:solidFill>
              <a:cs typeface="Arial" panose="020B0604020202020204" pitchFamily="34" charset="0"/>
            </a:endParaRPr>
          </a:p>
          <a:p>
            <a:pPr marL="285750" indent="-285750">
              <a:spcBef>
                <a:spcPts val="1200"/>
              </a:spcBef>
              <a:buFont typeface="Wingdings" panose="05000000000000000000" pitchFamily="2" charset="2"/>
              <a:buChar char="Ø"/>
            </a:pPr>
            <a:endParaRPr lang="de-DE" sz="1500" dirty="0">
              <a:solidFill>
                <a:srgbClr val="002965"/>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sz="1500" dirty="0"/>
          </a:p>
          <a:p>
            <a:pPr eaLnBrk="1" hangingPunct="1">
              <a:spcBef>
                <a:spcPts val="1200"/>
              </a:spcBef>
              <a:buClr>
                <a:schemeClr val="folHlink"/>
              </a:buClr>
              <a:buFont typeface="Wingdings" panose="05000000000000000000" pitchFamily="2" charset="2"/>
              <a:buChar char="Ø"/>
            </a:pPr>
            <a:endParaRPr lang="de-DE" sz="1500" dirty="0">
              <a:solidFill>
                <a:srgbClr val="002965"/>
              </a:solidFill>
              <a:effectLst/>
              <a:ea typeface="Calibri" panose="020F0502020204030204" pitchFamily="34" charset="0"/>
              <a:cs typeface="Arial" panose="020B0604020202020204" pitchFamily="34" charset="0"/>
            </a:endParaRPr>
          </a:p>
          <a:p>
            <a:pPr marL="0" indent="0" eaLnBrk="1" hangingPunct="1">
              <a:spcBef>
                <a:spcPts val="1200"/>
              </a:spcBef>
              <a:buClr>
                <a:schemeClr val="folHlink"/>
              </a:buClr>
            </a:pPr>
            <a:endParaRPr lang="de-DE" altLang="de-DE" sz="1500" dirty="0">
              <a:solidFill>
                <a:srgbClr val="000000"/>
              </a:solidFill>
              <a:cs typeface="Arial" panose="020B0604020202020204" pitchFamily="34" charset="0"/>
            </a:endParaRPr>
          </a:p>
        </p:txBody>
      </p:sp>
      <p:pic>
        <p:nvPicPr>
          <p:cNvPr id="3" name="Grafik 2">
            <a:extLst>
              <a:ext uri="{FF2B5EF4-FFF2-40B4-BE49-F238E27FC236}">
                <a16:creationId xmlns:a16="http://schemas.microsoft.com/office/drawing/2014/main" id="{BB207555-D244-C764-D2C3-AA80FA44C68A}"/>
              </a:ext>
            </a:extLst>
          </p:cNvPr>
          <p:cNvPicPr>
            <a:picLocks noChangeAspect="1"/>
          </p:cNvPicPr>
          <p:nvPr/>
        </p:nvPicPr>
        <p:blipFill>
          <a:blip r:embed="rId4"/>
          <a:stretch>
            <a:fillRect/>
          </a:stretch>
        </p:blipFill>
        <p:spPr>
          <a:xfrm>
            <a:off x="423210" y="1437020"/>
            <a:ext cx="7711200" cy="2651267"/>
          </a:xfrm>
          <a:prstGeom prst="rect">
            <a:avLst/>
          </a:prstGeom>
        </p:spPr>
      </p:pic>
    </p:spTree>
    <p:custDataLst>
      <p:tags r:id="rId1"/>
    </p:custDataLst>
    <p:extLst>
      <p:ext uri="{BB962C8B-B14F-4D97-AF65-F5344CB8AC3E}">
        <p14:creationId xmlns:p14="http://schemas.microsoft.com/office/powerpoint/2010/main" val="384376033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0F5DF-E49A-B999-33E3-A77CB7442A86}"/>
            </a:ext>
          </a:extLst>
        </p:cNvPr>
        <p:cNvGrpSpPr/>
        <p:nvPr/>
      </p:nvGrpSpPr>
      <p:grpSpPr>
        <a:xfrm>
          <a:off x="0" y="0"/>
          <a:ext cx="0" cy="0"/>
          <a:chOff x="0" y="0"/>
          <a:chExt cx="0" cy="0"/>
        </a:xfrm>
      </p:grpSpPr>
      <p:sp>
        <p:nvSpPr>
          <p:cNvPr id="20485" name="Fußzeilenplatzhalter 2">
            <a:extLst>
              <a:ext uri="{FF2B5EF4-FFF2-40B4-BE49-F238E27FC236}">
                <a16:creationId xmlns:a16="http://schemas.microsoft.com/office/drawing/2014/main" id="{636ECF89-A361-CAF6-6306-60F10998520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a:extLst>
              <a:ext uri="{FF2B5EF4-FFF2-40B4-BE49-F238E27FC236}">
                <a16:creationId xmlns:a16="http://schemas.microsoft.com/office/drawing/2014/main" id="{7ECE03AE-1469-8095-9A94-0B1BDB64DC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37</a:t>
            </a:fld>
            <a:endParaRPr lang="en-US" altLang="de-DE" sz="900" dirty="0">
              <a:latin typeface="Calibri" panose="020F0502020204030204" pitchFamily="34" charset="0"/>
            </a:endParaRPr>
          </a:p>
        </p:txBody>
      </p:sp>
      <p:sp>
        <p:nvSpPr>
          <p:cNvPr id="20487" name="Titel 57">
            <a:extLst>
              <a:ext uri="{FF2B5EF4-FFF2-40B4-BE49-F238E27FC236}">
                <a16:creationId xmlns:a16="http://schemas.microsoft.com/office/drawing/2014/main" id="{B511E00C-545E-E35B-A129-82A2B9FD77E1}"/>
              </a:ext>
            </a:extLst>
          </p:cNvPr>
          <p:cNvSpPr>
            <a:spLocks noGrp="1"/>
          </p:cNvSpPr>
          <p:nvPr>
            <p:ph type="title"/>
          </p:nvPr>
        </p:nvSpPr>
        <p:spPr>
          <a:xfrm>
            <a:off x="250825" y="238598"/>
            <a:ext cx="8640763" cy="395287"/>
          </a:xfrm>
        </p:spPr>
        <p:txBody>
          <a:bodyPr/>
          <a:lstStyle/>
          <a:p>
            <a:pPr eaLnBrk="1" hangingPunct="1"/>
            <a:r>
              <a:rPr altLang="de-DE" dirty="0">
                <a:solidFill>
                  <a:srgbClr val="002965"/>
                </a:solidFill>
              </a:rPr>
              <a:t>5  </a:t>
            </a:r>
            <a:r>
              <a:rPr lang="de-DE" dirty="0">
                <a:solidFill>
                  <a:srgbClr val="002965"/>
                </a:solidFill>
              </a:rPr>
              <a:t>Ergebnisse – Schadstoffe im Aufschüttungsbereich</a:t>
            </a:r>
            <a:endParaRPr altLang="de-DE" dirty="0">
              <a:solidFill>
                <a:srgbClr val="002965"/>
              </a:solidFill>
            </a:endParaRPr>
          </a:p>
        </p:txBody>
      </p:sp>
      <p:sp>
        <p:nvSpPr>
          <p:cNvPr id="18" name="Rectangle 6">
            <a:extLst>
              <a:ext uri="{FF2B5EF4-FFF2-40B4-BE49-F238E27FC236}">
                <a16:creationId xmlns:a16="http://schemas.microsoft.com/office/drawing/2014/main" id="{6A9FA228-21F3-530C-EE24-ADAC3A7998B4}"/>
              </a:ext>
            </a:extLst>
          </p:cNvPr>
          <p:cNvSpPr>
            <a:spLocks noChangeArrowheads="1"/>
          </p:cNvSpPr>
          <p:nvPr/>
        </p:nvSpPr>
        <p:spPr bwMode="auto">
          <a:xfrm>
            <a:off x="423210" y="983665"/>
            <a:ext cx="8270875" cy="542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a:spcBef>
                <a:spcPts val="600"/>
              </a:spcBef>
              <a:spcAft>
                <a:spcPts val="600"/>
              </a:spcAft>
            </a:pPr>
            <a:r>
              <a:rPr lang="de-DE" sz="1500" b="1" dirty="0">
                <a:solidFill>
                  <a:srgbClr val="002060"/>
                </a:solidFill>
                <a:cs typeface="Arial" panose="020B0604020202020204" pitchFamily="34" charset="0"/>
              </a:rPr>
              <a:t>Metalle im Boden (2:1-Eluat)</a:t>
            </a:r>
          </a:p>
          <a:p>
            <a:pPr marL="0" indent="0">
              <a:spcBef>
                <a:spcPts val="600"/>
              </a:spcBef>
              <a:spcAft>
                <a:spcPts val="600"/>
              </a:spcAft>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altLang="de-DE" sz="1500" dirty="0">
              <a:solidFill>
                <a:srgbClr val="002060"/>
              </a:solidFill>
              <a:cs typeface="Arial" panose="020B0604020202020204" pitchFamily="34" charset="0"/>
            </a:endParaRPr>
          </a:p>
          <a:p>
            <a:pPr marL="0" indent="0">
              <a:spcBef>
                <a:spcPts val="600"/>
              </a:spcBef>
              <a:spcAft>
                <a:spcPts val="600"/>
              </a:spcAft>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965"/>
              </a:solidFill>
              <a:cs typeface="Arial" panose="020B0604020202020204" pitchFamily="34" charset="0"/>
            </a:endParaRPr>
          </a:p>
          <a:p>
            <a:pPr marL="285750" indent="-285750">
              <a:spcBef>
                <a:spcPts val="1200"/>
              </a:spcBef>
              <a:buFont typeface="Wingdings" panose="05000000000000000000" pitchFamily="2" charset="2"/>
              <a:buChar char="Ø"/>
            </a:pPr>
            <a:endParaRPr lang="de-DE" sz="1500" dirty="0">
              <a:solidFill>
                <a:srgbClr val="002965"/>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sz="1500" dirty="0"/>
          </a:p>
          <a:p>
            <a:pPr eaLnBrk="1" hangingPunct="1">
              <a:spcBef>
                <a:spcPts val="1200"/>
              </a:spcBef>
              <a:buClr>
                <a:schemeClr val="folHlink"/>
              </a:buClr>
              <a:buFont typeface="Wingdings" panose="05000000000000000000" pitchFamily="2" charset="2"/>
              <a:buChar char="Ø"/>
            </a:pPr>
            <a:endParaRPr lang="de-DE" sz="1500" dirty="0">
              <a:solidFill>
                <a:srgbClr val="002965"/>
              </a:solidFill>
              <a:effectLst/>
              <a:ea typeface="Calibri" panose="020F0502020204030204" pitchFamily="34" charset="0"/>
              <a:cs typeface="Arial" panose="020B0604020202020204" pitchFamily="34" charset="0"/>
            </a:endParaRPr>
          </a:p>
          <a:p>
            <a:pPr marL="0" indent="0" eaLnBrk="1" hangingPunct="1">
              <a:spcBef>
                <a:spcPts val="1200"/>
              </a:spcBef>
              <a:buClr>
                <a:schemeClr val="folHlink"/>
              </a:buClr>
            </a:pPr>
            <a:endParaRPr lang="de-DE" altLang="de-DE" sz="1500" dirty="0">
              <a:solidFill>
                <a:srgbClr val="000000"/>
              </a:solidFill>
              <a:cs typeface="Arial" panose="020B0604020202020204" pitchFamily="34" charset="0"/>
            </a:endParaRPr>
          </a:p>
        </p:txBody>
      </p:sp>
      <p:pic>
        <p:nvPicPr>
          <p:cNvPr id="3" name="Grafik 2">
            <a:extLst>
              <a:ext uri="{FF2B5EF4-FFF2-40B4-BE49-F238E27FC236}">
                <a16:creationId xmlns:a16="http://schemas.microsoft.com/office/drawing/2014/main" id="{9589AF1A-1315-97A3-9F45-6BCC50173862}"/>
              </a:ext>
            </a:extLst>
          </p:cNvPr>
          <p:cNvPicPr>
            <a:picLocks noChangeAspect="1"/>
          </p:cNvPicPr>
          <p:nvPr/>
        </p:nvPicPr>
        <p:blipFill>
          <a:blip r:embed="rId4"/>
          <a:stretch>
            <a:fillRect/>
          </a:stretch>
        </p:blipFill>
        <p:spPr>
          <a:xfrm>
            <a:off x="423209" y="1358712"/>
            <a:ext cx="5544000" cy="5094886"/>
          </a:xfrm>
          <a:prstGeom prst="rect">
            <a:avLst/>
          </a:prstGeom>
        </p:spPr>
      </p:pic>
    </p:spTree>
    <p:custDataLst>
      <p:tags r:id="rId1"/>
    </p:custDataLst>
    <p:extLst>
      <p:ext uri="{BB962C8B-B14F-4D97-AF65-F5344CB8AC3E}">
        <p14:creationId xmlns:p14="http://schemas.microsoft.com/office/powerpoint/2010/main" val="203167517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2F943-3DDA-767E-F7FE-A0CCD14D7E44}"/>
            </a:ext>
          </a:extLst>
        </p:cNvPr>
        <p:cNvGrpSpPr/>
        <p:nvPr/>
      </p:nvGrpSpPr>
      <p:grpSpPr>
        <a:xfrm>
          <a:off x="0" y="0"/>
          <a:ext cx="0" cy="0"/>
          <a:chOff x="0" y="0"/>
          <a:chExt cx="0" cy="0"/>
        </a:xfrm>
      </p:grpSpPr>
      <p:sp>
        <p:nvSpPr>
          <p:cNvPr id="20485" name="Fußzeilenplatzhalter 2">
            <a:extLst>
              <a:ext uri="{FF2B5EF4-FFF2-40B4-BE49-F238E27FC236}">
                <a16:creationId xmlns:a16="http://schemas.microsoft.com/office/drawing/2014/main" id="{A3A7AB9B-0E82-1EC0-B047-C25A6F94FD6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a:extLst>
              <a:ext uri="{FF2B5EF4-FFF2-40B4-BE49-F238E27FC236}">
                <a16:creationId xmlns:a16="http://schemas.microsoft.com/office/drawing/2014/main" id="{F5DCF57F-4929-1F0C-7E3E-3036581BBA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38</a:t>
            </a:fld>
            <a:endParaRPr lang="en-US" altLang="de-DE" sz="900" dirty="0">
              <a:latin typeface="Calibri" panose="020F0502020204030204" pitchFamily="34" charset="0"/>
            </a:endParaRPr>
          </a:p>
        </p:txBody>
      </p:sp>
      <p:sp>
        <p:nvSpPr>
          <p:cNvPr id="20487" name="Titel 57">
            <a:extLst>
              <a:ext uri="{FF2B5EF4-FFF2-40B4-BE49-F238E27FC236}">
                <a16:creationId xmlns:a16="http://schemas.microsoft.com/office/drawing/2014/main" id="{360A057A-F7D5-E8EF-E4A8-2737AA27523D}"/>
              </a:ext>
            </a:extLst>
          </p:cNvPr>
          <p:cNvSpPr>
            <a:spLocks noGrp="1"/>
          </p:cNvSpPr>
          <p:nvPr>
            <p:ph type="title"/>
          </p:nvPr>
        </p:nvSpPr>
        <p:spPr>
          <a:xfrm>
            <a:off x="250825" y="238598"/>
            <a:ext cx="8640763" cy="395287"/>
          </a:xfrm>
        </p:spPr>
        <p:txBody>
          <a:bodyPr/>
          <a:lstStyle/>
          <a:p>
            <a:pPr eaLnBrk="1" hangingPunct="1"/>
            <a:r>
              <a:rPr altLang="de-DE" dirty="0">
                <a:solidFill>
                  <a:srgbClr val="002965"/>
                </a:solidFill>
              </a:rPr>
              <a:t>5  </a:t>
            </a:r>
            <a:r>
              <a:rPr lang="de-DE" dirty="0">
                <a:solidFill>
                  <a:srgbClr val="002965"/>
                </a:solidFill>
              </a:rPr>
              <a:t>Ergebnisse – Schadstoffe im Aufschüttungsbereich</a:t>
            </a:r>
            <a:endParaRPr altLang="de-DE" dirty="0">
              <a:solidFill>
                <a:srgbClr val="002965"/>
              </a:solidFill>
            </a:endParaRPr>
          </a:p>
        </p:txBody>
      </p:sp>
      <p:sp>
        <p:nvSpPr>
          <p:cNvPr id="18" name="Rectangle 6">
            <a:extLst>
              <a:ext uri="{FF2B5EF4-FFF2-40B4-BE49-F238E27FC236}">
                <a16:creationId xmlns:a16="http://schemas.microsoft.com/office/drawing/2014/main" id="{64FDE982-F6D8-3FE4-D29B-B93BBE668206}"/>
              </a:ext>
            </a:extLst>
          </p:cNvPr>
          <p:cNvSpPr>
            <a:spLocks noChangeArrowheads="1"/>
          </p:cNvSpPr>
          <p:nvPr/>
        </p:nvSpPr>
        <p:spPr bwMode="auto">
          <a:xfrm>
            <a:off x="423210" y="983665"/>
            <a:ext cx="8270875" cy="542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a:spcBef>
                <a:spcPts val="600"/>
              </a:spcBef>
              <a:spcAft>
                <a:spcPts val="600"/>
              </a:spcAft>
            </a:pPr>
            <a:r>
              <a:rPr lang="de-DE" sz="1500" b="1" dirty="0">
                <a:solidFill>
                  <a:srgbClr val="002060"/>
                </a:solidFill>
                <a:cs typeface="Arial" panose="020B0604020202020204" pitchFamily="34" charset="0"/>
              </a:rPr>
              <a:t>Organische Schadstoffe im Boden (2:1-Eluat)</a:t>
            </a:r>
          </a:p>
          <a:p>
            <a:pPr marL="0" indent="0">
              <a:spcBef>
                <a:spcPts val="600"/>
              </a:spcBef>
              <a:spcAft>
                <a:spcPts val="600"/>
              </a:spcAft>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altLang="de-DE" sz="1500" dirty="0">
              <a:solidFill>
                <a:srgbClr val="002060"/>
              </a:solidFill>
              <a:cs typeface="Arial" panose="020B0604020202020204" pitchFamily="34" charset="0"/>
            </a:endParaRPr>
          </a:p>
          <a:p>
            <a:pPr marL="0" indent="0">
              <a:spcBef>
                <a:spcPts val="600"/>
              </a:spcBef>
              <a:spcAft>
                <a:spcPts val="600"/>
              </a:spcAft>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965"/>
              </a:solidFill>
              <a:cs typeface="Arial" panose="020B0604020202020204" pitchFamily="34" charset="0"/>
            </a:endParaRPr>
          </a:p>
          <a:p>
            <a:pPr marL="285750" indent="-285750">
              <a:spcBef>
                <a:spcPts val="1200"/>
              </a:spcBef>
              <a:buFont typeface="Wingdings" panose="05000000000000000000" pitchFamily="2" charset="2"/>
              <a:buChar char="Ø"/>
            </a:pPr>
            <a:endParaRPr lang="de-DE" sz="1500" dirty="0">
              <a:solidFill>
                <a:srgbClr val="002965"/>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sz="1500" dirty="0"/>
          </a:p>
          <a:p>
            <a:pPr eaLnBrk="1" hangingPunct="1">
              <a:spcBef>
                <a:spcPts val="1200"/>
              </a:spcBef>
              <a:buClr>
                <a:schemeClr val="folHlink"/>
              </a:buClr>
              <a:buFont typeface="Wingdings" panose="05000000000000000000" pitchFamily="2" charset="2"/>
              <a:buChar char="Ø"/>
            </a:pPr>
            <a:endParaRPr lang="de-DE" sz="1500" dirty="0">
              <a:solidFill>
                <a:srgbClr val="002965"/>
              </a:solidFill>
              <a:effectLst/>
              <a:ea typeface="Calibri" panose="020F0502020204030204" pitchFamily="34" charset="0"/>
              <a:cs typeface="Arial" panose="020B0604020202020204" pitchFamily="34" charset="0"/>
            </a:endParaRPr>
          </a:p>
          <a:p>
            <a:pPr marL="0" indent="0" eaLnBrk="1" hangingPunct="1">
              <a:spcBef>
                <a:spcPts val="1200"/>
              </a:spcBef>
              <a:buClr>
                <a:schemeClr val="folHlink"/>
              </a:buClr>
            </a:pPr>
            <a:endParaRPr lang="de-DE" altLang="de-DE" sz="1500" dirty="0">
              <a:solidFill>
                <a:srgbClr val="000000"/>
              </a:solidFill>
              <a:cs typeface="Arial" panose="020B0604020202020204" pitchFamily="34" charset="0"/>
            </a:endParaRPr>
          </a:p>
        </p:txBody>
      </p:sp>
      <p:pic>
        <p:nvPicPr>
          <p:cNvPr id="3" name="Grafik 2">
            <a:extLst>
              <a:ext uri="{FF2B5EF4-FFF2-40B4-BE49-F238E27FC236}">
                <a16:creationId xmlns:a16="http://schemas.microsoft.com/office/drawing/2014/main" id="{460825C0-3010-545A-EC6C-C3E23F42DCA0}"/>
              </a:ext>
            </a:extLst>
          </p:cNvPr>
          <p:cNvPicPr>
            <a:picLocks noChangeAspect="1"/>
          </p:cNvPicPr>
          <p:nvPr/>
        </p:nvPicPr>
        <p:blipFill>
          <a:blip r:embed="rId4"/>
          <a:stretch>
            <a:fillRect/>
          </a:stretch>
        </p:blipFill>
        <p:spPr>
          <a:xfrm>
            <a:off x="423210" y="1364517"/>
            <a:ext cx="7400824" cy="5076000"/>
          </a:xfrm>
          <a:prstGeom prst="rect">
            <a:avLst/>
          </a:prstGeom>
        </p:spPr>
      </p:pic>
    </p:spTree>
    <p:custDataLst>
      <p:tags r:id="rId1"/>
    </p:custDataLst>
    <p:extLst>
      <p:ext uri="{BB962C8B-B14F-4D97-AF65-F5344CB8AC3E}">
        <p14:creationId xmlns:p14="http://schemas.microsoft.com/office/powerpoint/2010/main" val="412791906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7E702-EA8A-CFE5-4830-4E289D2908E2}"/>
            </a:ext>
          </a:extLst>
        </p:cNvPr>
        <p:cNvGrpSpPr/>
        <p:nvPr/>
      </p:nvGrpSpPr>
      <p:grpSpPr>
        <a:xfrm>
          <a:off x="0" y="0"/>
          <a:ext cx="0" cy="0"/>
          <a:chOff x="0" y="0"/>
          <a:chExt cx="0" cy="0"/>
        </a:xfrm>
      </p:grpSpPr>
      <p:sp>
        <p:nvSpPr>
          <p:cNvPr id="20485" name="Fußzeilenplatzhalter 2">
            <a:extLst>
              <a:ext uri="{FF2B5EF4-FFF2-40B4-BE49-F238E27FC236}">
                <a16:creationId xmlns:a16="http://schemas.microsoft.com/office/drawing/2014/main" id="{12F4232A-2135-08AA-448E-18B93B24DE0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a:extLst>
              <a:ext uri="{FF2B5EF4-FFF2-40B4-BE49-F238E27FC236}">
                <a16:creationId xmlns:a16="http://schemas.microsoft.com/office/drawing/2014/main" id="{4E2E9375-AEB0-08CB-97F0-DEBEC68B46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39</a:t>
            </a:fld>
            <a:endParaRPr lang="en-US" altLang="de-DE" sz="900" dirty="0">
              <a:latin typeface="Calibri" panose="020F0502020204030204" pitchFamily="34" charset="0"/>
            </a:endParaRPr>
          </a:p>
        </p:txBody>
      </p:sp>
      <p:sp>
        <p:nvSpPr>
          <p:cNvPr id="20487" name="Titel 57">
            <a:extLst>
              <a:ext uri="{FF2B5EF4-FFF2-40B4-BE49-F238E27FC236}">
                <a16:creationId xmlns:a16="http://schemas.microsoft.com/office/drawing/2014/main" id="{A3C5EFFD-9062-368B-AEDA-DA77CE9D4575}"/>
              </a:ext>
            </a:extLst>
          </p:cNvPr>
          <p:cNvSpPr>
            <a:spLocks noGrp="1"/>
          </p:cNvSpPr>
          <p:nvPr>
            <p:ph type="title"/>
          </p:nvPr>
        </p:nvSpPr>
        <p:spPr>
          <a:xfrm>
            <a:off x="250825" y="238598"/>
            <a:ext cx="8640763" cy="395287"/>
          </a:xfrm>
        </p:spPr>
        <p:txBody>
          <a:bodyPr/>
          <a:lstStyle/>
          <a:p>
            <a:pPr eaLnBrk="1" hangingPunct="1"/>
            <a:r>
              <a:rPr altLang="de-DE" dirty="0">
                <a:solidFill>
                  <a:srgbClr val="002965"/>
                </a:solidFill>
              </a:rPr>
              <a:t>5  </a:t>
            </a:r>
            <a:r>
              <a:rPr lang="de-DE" dirty="0">
                <a:solidFill>
                  <a:srgbClr val="002965"/>
                </a:solidFill>
              </a:rPr>
              <a:t>Ergebnisse – Schadstoffe im Aufschüttungsbereich</a:t>
            </a:r>
            <a:endParaRPr altLang="de-DE" dirty="0">
              <a:solidFill>
                <a:srgbClr val="002965"/>
              </a:solidFill>
            </a:endParaRPr>
          </a:p>
        </p:txBody>
      </p:sp>
      <p:sp>
        <p:nvSpPr>
          <p:cNvPr id="18" name="Rectangle 6">
            <a:extLst>
              <a:ext uri="{FF2B5EF4-FFF2-40B4-BE49-F238E27FC236}">
                <a16:creationId xmlns:a16="http://schemas.microsoft.com/office/drawing/2014/main" id="{F18529DA-7113-A09E-0F9D-C8C882AC2BA4}"/>
              </a:ext>
            </a:extLst>
          </p:cNvPr>
          <p:cNvSpPr>
            <a:spLocks noChangeArrowheads="1"/>
          </p:cNvSpPr>
          <p:nvPr/>
        </p:nvSpPr>
        <p:spPr bwMode="auto">
          <a:xfrm>
            <a:off x="423210" y="983665"/>
            <a:ext cx="8270875" cy="542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a:spcBef>
                <a:spcPts val="600"/>
              </a:spcBef>
              <a:spcAft>
                <a:spcPts val="600"/>
              </a:spcAft>
            </a:pPr>
            <a:r>
              <a:rPr lang="de-DE" sz="1500" b="1" dirty="0">
                <a:solidFill>
                  <a:srgbClr val="002060"/>
                </a:solidFill>
                <a:cs typeface="Arial" panose="020B0604020202020204" pitchFamily="34" charset="0"/>
              </a:rPr>
              <a:t>Schadstoffe in den Bodentiefen 0-10 cm und 10-30 cm (Feststoff)</a:t>
            </a:r>
          </a:p>
          <a:p>
            <a:pPr marL="0" indent="0">
              <a:spcBef>
                <a:spcPts val="600"/>
              </a:spcBef>
              <a:spcAft>
                <a:spcPts val="600"/>
              </a:spcAft>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altLang="de-DE" sz="1500" dirty="0">
              <a:solidFill>
                <a:srgbClr val="002060"/>
              </a:solidFill>
              <a:cs typeface="Arial" panose="020B0604020202020204" pitchFamily="34" charset="0"/>
            </a:endParaRPr>
          </a:p>
          <a:p>
            <a:pPr marL="0" indent="0">
              <a:spcBef>
                <a:spcPts val="600"/>
              </a:spcBef>
              <a:spcAft>
                <a:spcPts val="600"/>
              </a:spcAft>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965"/>
              </a:solidFill>
              <a:cs typeface="Arial" panose="020B0604020202020204" pitchFamily="34" charset="0"/>
            </a:endParaRPr>
          </a:p>
          <a:p>
            <a:pPr marL="285750" indent="-285750">
              <a:spcBef>
                <a:spcPts val="1200"/>
              </a:spcBef>
              <a:buFont typeface="Wingdings" panose="05000000000000000000" pitchFamily="2" charset="2"/>
              <a:buChar char="Ø"/>
            </a:pPr>
            <a:endParaRPr lang="de-DE" sz="1500" dirty="0">
              <a:solidFill>
                <a:srgbClr val="002965"/>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sz="1500" dirty="0"/>
          </a:p>
          <a:p>
            <a:pPr eaLnBrk="1" hangingPunct="1">
              <a:spcBef>
                <a:spcPts val="1200"/>
              </a:spcBef>
              <a:buClr>
                <a:schemeClr val="folHlink"/>
              </a:buClr>
              <a:buFont typeface="Wingdings" panose="05000000000000000000" pitchFamily="2" charset="2"/>
              <a:buChar char="Ø"/>
            </a:pPr>
            <a:endParaRPr lang="de-DE" sz="1500" dirty="0">
              <a:solidFill>
                <a:srgbClr val="002965"/>
              </a:solidFill>
              <a:effectLst/>
              <a:ea typeface="Calibri" panose="020F0502020204030204" pitchFamily="34" charset="0"/>
              <a:cs typeface="Arial" panose="020B0604020202020204" pitchFamily="34" charset="0"/>
            </a:endParaRPr>
          </a:p>
          <a:p>
            <a:pPr marL="0" indent="0" eaLnBrk="1" hangingPunct="1">
              <a:spcBef>
                <a:spcPts val="1200"/>
              </a:spcBef>
              <a:buClr>
                <a:schemeClr val="folHlink"/>
              </a:buClr>
            </a:pPr>
            <a:endParaRPr lang="de-DE" altLang="de-DE" sz="1500" dirty="0">
              <a:solidFill>
                <a:srgbClr val="000000"/>
              </a:solidFill>
              <a:cs typeface="Arial" panose="020B0604020202020204" pitchFamily="34" charset="0"/>
            </a:endParaRPr>
          </a:p>
        </p:txBody>
      </p:sp>
      <p:pic>
        <p:nvPicPr>
          <p:cNvPr id="3" name="Grafik 2">
            <a:extLst>
              <a:ext uri="{FF2B5EF4-FFF2-40B4-BE49-F238E27FC236}">
                <a16:creationId xmlns:a16="http://schemas.microsoft.com/office/drawing/2014/main" id="{078B32A1-2F81-BEBB-8A45-A4653EF0343C}"/>
              </a:ext>
            </a:extLst>
          </p:cNvPr>
          <p:cNvPicPr>
            <a:picLocks noChangeAspect="1"/>
          </p:cNvPicPr>
          <p:nvPr/>
        </p:nvPicPr>
        <p:blipFill>
          <a:blip r:embed="rId4"/>
          <a:stretch>
            <a:fillRect/>
          </a:stretch>
        </p:blipFill>
        <p:spPr>
          <a:xfrm>
            <a:off x="423210" y="1348553"/>
            <a:ext cx="7550516" cy="5059867"/>
          </a:xfrm>
          <a:prstGeom prst="rect">
            <a:avLst/>
          </a:prstGeom>
        </p:spPr>
      </p:pic>
    </p:spTree>
    <p:custDataLst>
      <p:tags r:id="rId1"/>
    </p:custDataLst>
    <p:extLst>
      <p:ext uri="{BB962C8B-B14F-4D97-AF65-F5344CB8AC3E}">
        <p14:creationId xmlns:p14="http://schemas.microsoft.com/office/powerpoint/2010/main" val="383861354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D3985-52B8-25A8-48F1-7C7DB6559B84}"/>
            </a:ext>
          </a:extLst>
        </p:cNvPr>
        <p:cNvGrpSpPr/>
        <p:nvPr/>
      </p:nvGrpSpPr>
      <p:grpSpPr>
        <a:xfrm>
          <a:off x="0" y="0"/>
          <a:ext cx="0" cy="0"/>
          <a:chOff x="0" y="0"/>
          <a:chExt cx="0" cy="0"/>
        </a:xfrm>
      </p:grpSpPr>
      <p:sp>
        <p:nvSpPr>
          <p:cNvPr id="16386" name="Fußzeilenplatzhalter 1">
            <a:extLst>
              <a:ext uri="{FF2B5EF4-FFF2-40B4-BE49-F238E27FC236}">
                <a16:creationId xmlns:a16="http://schemas.microsoft.com/office/drawing/2014/main" id="{8338FD7E-0B20-CF5B-8EF4-54DAC7E7C0F1}"/>
              </a:ext>
            </a:extLst>
          </p:cNvPr>
          <p:cNvSpPr>
            <a:spLocks noGrp="1"/>
          </p:cNvSpPr>
          <p:nvPr>
            <p:ph type="ftr" sz="quarter" idx="10"/>
          </p:nvPr>
        </p:nvSpPr>
        <p:spPr bwMode="auto">
          <a:xfrm>
            <a:off x="485775" y="6513513"/>
            <a:ext cx="5864225" cy="15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6387" name="Foliennummernplatzhalter 2">
            <a:extLst>
              <a:ext uri="{FF2B5EF4-FFF2-40B4-BE49-F238E27FC236}">
                <a16:creationId xmlns:a16="http://schemas.microsoft.com/office/drawing/2014/main" id="{F7128785-ADE2-8106-2425-E48332DDC995}"/>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B23806-9AEC-42A0-8742-072386D9D1B1}" type="slidenum">
              <a:rPr lang="de-DE" altLang="de-DE" sz="900">
                <a:solidFill>
                  <a:srgbClr val="002060"/>
                </a:solidFill>
                <a:latin typeface="Calibri" panose="020F0502020204030204" pitchFamily="34" charset="0"/>
              </a:rPr>
              <a:pPr/>
              <a:t>4</a:t>
            </a:fld>
            <a:endParaRPr lang="de-DE" altLang="de-DE" sz="900" dirty="0">
              <a:solidFill>
                <a:srgbClr val="002060"/>
              </a:solidFill>
              <a:latin typeface="Calibri" panose="020F0502020204030204" pitchFamily="34" charset="0"/>
            </a:endParaRPr>
          </a:p>
        </p:txBody>
      </p:sp>
      <p:grpSp>
        <p:nvGrpSpPr>
          <p:cNvPr id="16388" name="Gruppieren 19">
            <a:extLst>
              <a:ext uri="{FF2B5EF4-FFF2-40B4-BE49-F238E27FC236}">
                <a16:creationId xmlns:a16="http://schemas.microsoft.com/office/drawing/2014/main" id="{6307A380-733A-DDB7-492C-F4A7C5AD155A}"/>
              </a:ext>
            </a:extLst>
          </p:cNvPr>
          <p:cNvGrpSpPr>
            <a:grpSpLocks/>
          </p:cNvGrpSpPr>
          <p:nvPr>
            <p:custDataLst>
              <p:tags r:id="rId1"/>
            </p:custDataLst>
          </p:nvPr>
        </p:nvGrpSpPr>
        <p:grpSpPr bwMode="auto">
          <a:xfrm>
            <a:off x="225425" y="238919"/>
            <a:ext cx="8666163" cy="4110037"/>
            <a:chOff x="224805" y="220740"/>
            <a:chExt cx="8666766" cy="4109760"/>
          </a:xfrm>
        </p:grpSpPr>
        <p:sp>
          <p:nvSpPr>
            <p:cNvPr id="4" name="Rectangle 4">
              <a:extLst>
                <a:ext uri="{FF2B5EF4-FFF2-40B4-BE49-F238E27FC236}">
                  <a16:creationId xmlns:a16="http://schemas.microsoft.com/office/drawing/2014/main" id="{AF80E331-C00F-D66A-45E9-EF2752180C9A}"/>
                </a:ext>
              </a:extLst>
            </p:cNvPr>
            <p:cNvSpPr txBox="1">
              <a:spLocks noChangeArrowheads="1"/>
            </p:cNvSpPr>
            <p:nvPr>
              <p:custDataLst>
                <p:tags r:id="rId9"/>
              </p:custDataLst>
            </p:nvPr>
          </p:nvSpPr>
          <p:spPr bwMode="auto">
            <a:xfrm>
              <a:off x="251795" y="220740"/>
              <a:ext cx="8639776" cy="395260"/>
            </a:xfrm>
            <a:prstGeom prst="rect">
              <a:avLst/>
            </a:prstGeom>
          </p:spPr>
          <p:txBody>
            <a:bodyPr lIns="180000" tIns="108000" rIns="36000" bIns="36000"/>
            <a:lstStyle>
              <a:lvl1pPr>
                <a:spcBef>
                  <a:spcPct val="0"/>
                </a:spcBef>
                <a:buNone/>
                <a:defRPr sz="2400" b="1">
                  <a:solidFill>
                    <a:schemeClr val="tx2"/>
                  </a:solidFill>
                  <a:latin typeface="Swis721 Mio" pitchFamily="34" charset="0"/>
                  <a:ea typeface="+mj-ea"/>
                  <a:cs typeface="Arial" pitchFamily="34" charset="0"/>
                </a:defRPr>
              </a:lvl1pPr>
            </a:lstStyle>
            <a:p>
              <a:pPr>
                <a:defRPr/>
              </a:pPr>
              <a:r>
                <a:rPr lang="de-DE" altLang="en-US" sz="2200" dirty="0">
                  <a:solidFill>
                    <a:schemeClr val="accent1"/>
                  </a:solidFill>
                  <a:latin typeface="Calibri" pitchFamily="34" charset="0"/>
                  <a:cs typeface="+mj-cs"/>
                </a:rPr>
                <a:t>Inhalt</a:t>
              </a:r>
            </a:p>
          </p:txBody>
        </p:sp>
        <p:sp>
          <p:nvSpPr>
            <p:cNvPr id="7" name="Rechteck 6">
              <a:hlinkClick r:id="rId18" action="ppaction://hlinksldjump"/>
              <a:extLst>
                <a:ext uri="{FF2B5EF4-FFF2-40B4-BE49-F238E27FC236}">
                  <a16:creationId xmlns:a16="http://schemas.microsoft.com/office/drawing/2014/main" id="{26DC09B7-E4F5-6175-9929-7CBF16427280}"/>
                </a:ext>
              </a:extLst>
            </p:cNvPr>
            <p:cNvSpPr/>
            <p:nvPr>
              <p:custDataLst>
                <p:tags r:id="rId10"/>
              </p:custDataLst>
            </p:nvPr>
          </p:nvSpPr>
          <p:spPr>
            <a:xfrm>
              <a:off x="654319" y="1771488"/>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lvl="0"/>
              <a:r>
                <a:rPr lang="de-DE" sz="1600" dirty="0">
                  <a:solidFill>
                    <a:schemeClr val="accent1"/>
                  </a:solidFill>
                </a:rPr>
                <a:t>Einige Begriffe aus dem Bodenschutz</a:t>
              </a:r>
            </a:p>
          </p:txBody>
        </p:sp>
        <p:sp>
          <p:nvSpPr>
            <p:cNvPr id="8" name="Rechteck 7">
              <a:hlinkClick r:id="rId18" action="ppaction://hlinksldjump"/>
              <a:extLst>
                <a:ext uri="{FF2B5EF4-FFF2-40B4-BE49-F238E27FC236}">
                  <a16:creationId xmlns:a16="http://schemas.microsoft.com/office/drawing/2014/main" id="{4FB11DC9-AD70-1F88-BB8B-FC3526EE4A25}"/>
                </a:ext>
              </a:extLst>
            </p:cNvPr>
            <p:cNvSpPr/>
            <p:nvPr>
              <p:custDataLst>
                <p:tags r:id="rId11"/>
              </p:custDataLst>
            </p:nvPr>
          </p:nvSpPr>
          <p:spPr>
            <a:xfrm>
              <a:off x="224805" y="177479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0" name="Rechteck 9">
              <a:hlinkClick r:id="rId18" action="ppaction://hlinksldjump"/>
              <a:extLst>
                <a:ext uri="{FF2B5EF4-FFF2-40B4-BE49-F238E27FC236}">
                  <a16:creationId xmlns:a16="http://schemas.microsoft.com/office/drawing/2014/main" id="{E3025E62-5BD2-AE25-D1CD-00328147F9D3}"/>
                </a:ext>
              </a:extLst>
            </p:cNvPr>
            <p:cNvSpPr/>
            <p:nvPr>
              <p:custDataLst>
                <p:tags r:id="rId12"/>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1" name="Rechteck 10">
              <a:hlinkClick r:id="rId19" action="ppaction://hlinksldjump"/>
              <a:extLst>
                <a:ext uri="{FF2B5EF4-FFF2-40B4-BE49-F238E27FC236}">
                  <a16:creationId xmlns:a16="http://schemas.microsoft.com/office/drawing/2014/main" id="{8C24A26F-33BB-8E54-C4E7-4D88727761D9}"/>
                </a:ext>
              </a:extLst>
            </p:cNvPr>
            <p:cNvSpPr/>
            <p:nvPr>
              <p:custDataLst>
                <p:tags r:id="rId13"/>
              </p:custDataLst>
            </p:nvPr>
          </p:nvSpPr>
          <p:spPr>
            <a:xfrm>
              <a:off x="654319" y="2318435"/>
              <a:ext cx="7635804" cy="4824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Unsere Vorgehensweise</a:t>
              </a:r>
            </a:p>
          </p:txBody>
        </p:sp>
        <p:sp>
          <p:nvSpPr>
            <p:cNvPr id="12" name="Rechteck 11">
              <a:hlinkClick r:id="" action="ppaction://noaction"/>
              <a:extLst>
                <a:ext uri="{FF2B5EF4-FFF2-40B4-BE49-F238E27FC236}">
                  <a16:creationId xmlns:a16="http://schemas.microsoft.com/office/drawing/2014/main" id="{8869CDE6-34FA-82BD-2009-90BDE0BB882C}"/>
                </a:ext>
              </a:extLst>
            </p:cNvPr>
            <p:cNvSpPr/>
            <p:nvPr>
              <p:custDataLst>
                <p:tags r:id="rId14"/>
              </p:custDataLst>
            </p:nvPr>
          </p:nvSpPr>
          <p:spPr>
            <a:xfrm>
              <a:off x="224805" y="281136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6" name="Rechteck 15">
              <a:hlinkClick r:id="rId18" action="ppaction://hlinksldjump"/>
              <a:extLst>
                <a:ext uri="{FF2B5EF4-FFF2-40B4-BE49-F238E27FC236}">
                  <a16:creationId xmlns:a16="http://schemas.microsoft.com/office/drawing/2014/main" id="{A10A807D-44AF-6991-AC32-2A9A76AF0BC8}"/>
                </a:ext>
              </a:extLst>
            </p:cNvPr>
            <p:cNvSpPr/>
            <p:nvPr>
              <p:custDataLst>
                <p:tags r:id="rId15"/>
              </p:custDataLst>
            </p:nvPr>
          </p:nvSpPr>
          <p:spPr>
            <a:xfrm>
              <a:off x="224805" y="3847933"/>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8" name="Rechteck 17">
              <a:extLst>
                <a:ext uri="{FF2B5EF4-FFF2-40B4-BE49-F238E27FC236}">
                  <a16:creationId xmlns:a16="http://schemas.microsoft.com/office/drawing/2014/main" id="{78619DE2-3846-95C7-6E80-9FD16333B68C}"/>
                </a:ext>
              </a:extLst>
            </p:cNvPr>
            <p:cNvSpPr/>
            <p:nvPr>
              <p:custDataLst>
                <p:tags r:id="rId16"/>
              </p:custDataLst>
            </p:nvPr>
          </p:nvSpPr>
          <p:spPr>
            <a:xfrm>
              <a:off x="224805" y="125730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chemeClr val="accent1"/>
                </a:solidFill>
              </a:endParaRPr>
            </a:p>
          </p:txBody>
        </p:sp>
      </p:grpSp>
      <p:sp>
        <p:nvSpPr>
          <p:cNvPr id="2" name="Rechteck 1">
            <a:hlinkClick r:id="rId20" action="ppaction://hlinksldjump"/>
            <a:extLst>
              <a:ext uri="{FF2B5EF4-FFF2-40B4-BE49-F238E27FC236}">
                <a16:creationId xmlns:a16="http://schemas.microsoft.com/office/drawing/2014/main" id="{B8BB4F3A-14DF-755A-3E8D-E1501E686B63}"/>
              </a:ext>
            </a:extLst>
          </p:cNvPr>
          <p:cNvSpPr/>
          <p:nvPr>
            <p:custDataLst>
              <p:tags r:id="rId2"/>
            </p:custDataLst>
          </p:nvPr>
        </p:nvSpPr>
        <p:spPr bwMode="auto">
          <a:xfrm>
            <a:off x="654909" y="1231474"/>
            <a:ext cx="7635273" cy="48243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bg1"/>
                </a:solidFill>
              </a:rPr>
              <a:t>Aufgabenstellung</a:t>
            </a:r>
          </a:p>
        </p:txBody>
      </p:sp>
      <p:sp>
        <p:nvSpPr>
          <p:cNvPr id="3" name="Rechteck 2">
            <a:hlinkClick r:id="rId18" action="ppaction://hlinksldjump"/>
            <a:extLst>
              <a:ext uri="{FF2B5EF4-FFF2-40B4-BE49-F238E27FC236}">
                <a16:creationId xmlns:a16="http://schemas.microsoft.com/office/drawing/2014/main" id="{FF44E918-68B0-2BC9-0808-8B0525258D95}"/>
              </a:ext>
            </a:extLst>
          </p:cNvPr>
          <p:cNvSpPr/>
          <p:nvPr>
            <p:custDataLst>
              <p:tags r:id="rId3"/>
            </p:custDataLst>
          </p:nvPr>
        </p:nvSpPr>
        <p:spPr bwMode="auto">
          <a:xfrm>
            <a:off x="440166" y="2775290"/>
            <a:ext cx="360363" cy="482600"/>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914400" indent="-914400" algn="ctr">
              <a:buFont typeface="+mj-lt"/>
              <a:buAutoNum type="arabicPeriod"/>
              <a:defRPr/>
            </a:pPr>
            <a:endParaRPr lang="de-DE" sz="4800" dirty="0">
              <a:solidFill>
                <a:srgbClr val="579BFF"/>
              </a:solidFill>
            </a:endParaRPr>
          </a:p>
          <a:p>
            <a:pPr algn="ctr">
              <a:defRPr/>
            </a:pPr>
            <a:r>
              <a:rPr lang="de-DE" sz="3600" dirty="0">
                <a:solidFill>
                  <a:srgbClr val="579BFF"/>
                </a:solidFill>
              </a:rPr>
              <a:t>1</a:t>
            </a:r>
          </a:p>
          <a:p>
            <a:pPr algn="ctr">
              <a:defRPr/>
            </a:pPr>
            <a:r>
              <a:rPr lang="de-DE" sz="3600" dirty="0">
                <a:solidFill>
                  <a:srgbClr val="579BFF"/>
                </a:solidFill>
              </a:rPr>
              <a:t>2</a:t>
            </a:r>
          </a:p>
          <a:p>
            <a:pPr algn="ctr">
              <a:defRPr/>
            </a:pPr>
            <a:r>
              <a:rPr lang="de-DE" sz="3600" dirty="0">
                <a:solidFill>
                  <a:srgbClr val="579BFF"/>
                </a:solidFill>
              </a:rPr>
              <a:t>34</a:t>
            </a:r>
          </a:p>
          <a:p>
            <a:pPr algn="ctr">
              <a:defRPr/>
            </a:pPr>
            <a:r>
              <a:rPr lang="de-DE" sz="3600" dirty="0">
                <a:solidFill>
                  <a:srgbClr val="579BFF"/>
                </a:solidFill>
              </a:rPr>
              <a:t>5</a:t>
            </a:r>
          </a:p>
          <a:p>
            <a:pPr algn="ctr">
              <a:defRPr/>
            </a:pPr>
            <a:r>
              <a:rPr lang="de-DE" sz="3600" dirty="0">
                <a:solidFill>
                  <a:srgbClr val="579BFF"/>
                </a:solidFill>
              </a:rPr>
              <a:t>6</a:t>
            </a:r>
          </a:p>
          <a:p>
            <a:pPr algn="ctr">
              <a:defRPr/>
            </a:pPr>
            <a:r>
              <a:rPr lang="de-DE" sz="3600" dirty="0">
                <a:solidFill>
                  <a:srgbClr val="579BFF"/>
                </a:solidFill>
              </a:rPr>
              <a:t>7</a:t>
            </a:r>
          </a:p>
          <a:p>
            <a:pPr algn="ctr">
              <a:defRPr/>
            </a:pPr>
            <a:r>
              <a:rPr lang="de-DE" sz="3600" dirty="0">
                <a:solidFill>
                  <a:srgbClr val="579BFF"/>
                </a:solidFill>
              </a:rPr>
              <a:t>8</a:t>
            </a:r>
          </a:p>
        </p:txBody>
      </p:sp>
      <p:sp>
        <p:nvSpPr>
          <p:cNvPr id="5" name="Rechteck 4">
            <a:hlinkClick r:id="rId19" action="ppaction://hlinksldjump"/>
            <a:extLst>
              <a:ext uri="{FF2B5EF4-FFF2-40B4-BE49-F238E27FC236}">
                <a16:creationId xmlns:a16="http://schemas.microsoft.com/office/drawing/2014/main" id="{31D6F582-0C0A-58CB-51E8-0CC3B366AA54}"/>
              </a:ext>
            </a:extLst>
          </p:cNvPr>
          <p:cNvSpPr/>
          <p:nvPr>
            <p:custDataLst>
              <p:tags r:id="rId4"/>
            </p:custDataLst>
          </p:nvPr>
        </p:nvSpPr>
        <p:spPr bwMode="auto">
          <a:xfrm>
            <a:off x="642408" y="2872722"/>
            <a:ext cx="7635273" cy="482433"/>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Schadstoffe im Verlandungsbereich</a:t>
            </a:r>
          </a:p>
        </p:txBody>
      </p:sp>
      <p:sp>
        <p:nvSpPr>
          <p:cNvPr id="15" name="Rechteck 14">
            <a:hlinkClick r:id="rId19" action="ppaction://hlinksldjump"/>
            <a:extLst>
              <a:ext uri="{FF2B5EF4-FFF2-40B4-BE49-F238E27FC236}">
                <a16:creationId xmlns:a16="http://schemas.microsoft.com/office/drawing/2014/main" id="{15A1EF4C-BB1B-2F76-734D-2DD5E99DCACE}"/>
              </a:ext>
            </a:extLst>
          </p:cNvPr>
          <p:cNvSpPr/>
          <p:nvPr>
            <p:custDataLst>
              <p:tags r:id="rId5"/>
            </p:custDataLst>
          </p:nvPr>
        </p:nvSpPr>
        <p:spPr bwMode="auto">
          <a:xfrm>
            <a:off x="654909" y="3416456"/>
            <a:ext cx="7635273" cy="482433"/>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Schadstoffe im Aufschüttungsbereich</a:t>
            </a:r>
          </a:p>
        </p:txBody>
      </p:sp>
      <p:sp>
        <p:nvSpPr>
          <p:cNvPr id="31" name="Rechteck 30">
            <a:hlinkClick r:id="rId19" action="ppaction://hlinksldjump"/>
            <a:extLst>
              <a:ext uri="{FF2B5EF4-FFF2-40B4-BE49-F238E27FC236}">
                <a16:creationId xmlns:a16="http://schemas.microsoft.com/office/drawing/2014/main" id="{DCCB1077-6F10-7DF1-45A5-DB6C85C71DFA}"/>
              </a:ext>
            </a:extLst>
          </p:cNvPr>
          <p:cNvSpPr/>
          <p:nvPr>
            <p:custDataLst>
              <p:tags r:id="rId6"/>
            </p:custDataLst>
          </p:nvPr>
        </p:nvSpPr>
        <p:spPr bwMode="auto">
          <a:xfrm>
            <a:off x="654909" y="3983547"/>
            <a:ext cx="7635273" cy="482433"/>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Radionuklide</a:t>
            </a:r>
          </a:p>
        </p:txBody>
      </p:sp>
      <p:sp>
        <p:nvSpPr>
          <p:cNvPr id="42" name="Rechteck 41">
            <a:hlinkClick r:id="rId19" action="ppaction://hlinksldjump"/>
            <a:extLst>
              <a:ext uri="{FF2B5EF4-FFF2-40B4-BE49-F238E27FC236}">
                <a16:creationId xmlns:a16="http://schemas.microsoft.com/office/drawing/2014/main" id="{45453C6B-A94B-61BB-5314-EF4173BE45DA}"/>
              </a:ext>
            </a:extLst>
          </p:cNvPr>
          <p:cNvSpPr/>
          <p:nvPr>
            <p:custDataLst>
              <p:tags r:id="rId7"/>
            </p:custDataLst>
          </p:nvPr>
        </p:nvSpPr>
        <p:spPr bwMode="auto">
          <a:xfrm>
            <a:off x="642408" y="4519514"/>
            <a:ext cx="7635273" cy="482433"/>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Gefährdung von Schutzgütern</a:t>
            </a:r>
          </a:p>
        </p:txBody>
      </p:sp>
      <p:sp>
        <p:nvSpPr>
          <p:cNvPr id="43" name="Rechteck 42">
            <a:hlinkClick r:id="rId19" action="ppaction://hlinksldjump"/>
            <a:extLst>
              <a:ext uri="{FF2B5EF4-FFF2-40B4-BE49-F238E27FC236}">
                <a16:creationId xmlns:a16="http://schemas.microsoft.com/office/drawing/2014/main" id="{57F88BE3-7BD3-1FEA-DF85-8A2ECD4204C2}"/>
              </a:ext>
            </a:extLst>
          </p:cNvPr>
          <p:cNvSpPr/>
          <p:nvPr>
            <p:custDataLst>
              <p:tags r:id="rId8"/>
            </p:custDataLst>
          </p:nvPr>
        </p:nvSpPr>
        <p:spPr bwMode="auto">
          <a:xfrm>
            <a:off x="654909" y="5073389"/>
            <a:ext cx="7635273" cy="482433"/>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Maßnahmenempfehlungen</a:t>
            </a:r>
          </a:p>
        </p:txBody>
      </p:sp>
    </p:spTree>
    <p:extLst>
      <p:ext uri="{BB962C8B-B14F-4D97-AF65-F5344CB8AC3E}">
        <p14:creationId xmlns:p14="http://schemas.microsoft.com/office/powerpoint/2010/main" val="400184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8C77E-F503-DA4E-FE5A-E8F29357E135}"/>
            </a:ext>
          </a:extLst>
        </p:cNvPr>
        <p:cNvGrpSpPr/>
        <p:nvPr/>
      </p:nvGrpSpPr>
      <p:grpSpPr>
        <a:xfrm>
          <a:off x="0" y="0"/>
          <a:ext cx="0" cy="0"/>
          <a:chOff x="0" y="0"/>
          <a:chExt cx="0" cy="0"/>
        </a:xfrm>
      </p:grpSpPr>
      <p:sp>
        <p:nvSpPr>
          <p:cNvPr id="20485" name="Fußzeilenplatzhalter 2">
            <a:extLst>
              <a:ext uri="{FF2B5EF4-FFF2-40B4-BE49-F238E27FC236}">
                <a16:creationId xmlns:a16="http://schemas.microsoft.com/office/drawing/2014/main" id="{DCFD6E63-1E91-0853-83B2-A8B0E6EE41F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a:extLst>
              <a:ext uri="{FF2B5EF4-FFF2-40B4-BE49-F238E27FC236}">
                <a16:creationId xmlns:a16="http://schemas.microsoft.com/office/drawing/2014/main" id="{83AC1041-DD0A-A662-4F8B-400C6B510D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40</a:t>
            </a:fld>
            <a:endParaRPr lang="en-US" altLang="de-DE" sz="900" dirty="0">
              <a:latin typeface="Calibri" panose="020F0502020204030204" pitchFamily="34" charset="0"/>
            </a:endParaRPr>
          </a:p>
        </p:txBody>
      </p:sp>
      <p:sp>
        <p:nvSpPr>
          <p:cNvPr id="30" name="Rechteck 29">
            <a:extLst>
              <a:ext uri="{FF2B5EF4-FFF2-40B4-BE49-F238E27FC236}">
                <a16:creationId xmlns:a16="http://schemas.microsoft.com/office/drawing/2014/main" id="{9CFD0C57-7DA3-B1BC-6CDB-96B70E06046F}"/>
              </a:ext>
            </a:extLst>
          </p:cNvPr>
          <p:cNvSpPr/>
          <p:nvPr>
            <p:custDataLst>
              <p:tags r:id="rId2"/>
            </p:custDataLst>
          </p:nvPr>
        </p:nvSpPr>
        <p:spPr bwMode="auto">
          <a:xfrm>
            <a:off x="248431" y="1237175"/>
            <a:ext cx="360363" cy="482600"/>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grpSp>
        <p:nvGrpSpPr>
          <p:cNvPr id="31" name="Gruppieren 19">
            <a:extLst>
              <a:ext uri="{FF2B5EF4-FFF2-40B4-BE49-F238E27FC236}">
                <a16:creationId xmlns:a16="http://schemas.microsoft.com/office/drawing/2014/main" id="{A98E2F63-C987-BF34-270E-74ED0BA8D998}"/>
              </a:ext>
            </a:extLst>
          </p:cNvPr>
          <p:cNvGrpSpPr>
            <a:grpSpLocks/>
          </p:cNvGrpSpPr>
          <p:nvPr>
            <p:custDataLst>
              <p:tags r:id="rId3"/>
            </p:custDataLst>
          </p:nvPr>
        </p:nvGrpSpPr>
        <p:grpSpPr bwMode="auto">
          <a:xfrm>
            <a:off x="225425" y="1686300"/>
            <a:ext cx="360363" cy="4291167"/>
            <a:chOff x="224805" y="1257307"/>
            <a:chExt cx="360388" cy="3073193"/>
          </a:xfrm>
        </p:grpSpPr>
        <p:sp>
          <p:nvSpPr>
            <p:cNvPr id="32" name="Rechteck 31">
              <a:hlinkClick r:id="rId27" action="ppaction://hlinksldjump"/>
              <a:extLst>
                <a:ext uri="{FF2B5EF4-FFF2-40B4-BE49-F238E27FC236}">
                  <a16:creationId xmlns:a16="http://schemas.microsoft.com/office/drawing/2014/main" id="{ABA85C0C-78FC-BE14-B554-A842E0B8909B}"/>
                </a:ext>
              </a:extLst>
            </p:cNvPr>
            <p:cNvSpPr/>
            <p:nvPr>
              <p:custDataLst>
                <p:tags r:id="rId20"/>
              </p:custDataLst>
            </p:nvPr>
          </p:nvSpPr>
          <p:spPr>
            <a:xfrm>
              <a:off x="224805" y="177479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33" name="Rechteck 32">
              <a:hlinkClick r:id="rId27" action="ppaction://hlinksldjump"/>
              <a:extLst>
                <a:ext uri="{FF2B5EF4-FFF2-40B4-BE49-F238E27FC236}">
                  <a16:creationId xmlns:a16="http://schemas.microsoft.com/office/drawing/2014/main" id="{D1828E23-880C-4B4A-4AC1-43339F485888}"/>
                </a:ext>
              </a:extLst>
            </p:cNvPr>
            <p:cNvSpPr/>
            <p:nvPr>
              <p:custDataLst>
                <p:tags r:id="rId21"/>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34" name="Rechteck 33">
              <a:hlinkClick r:id="" action="ppaction://noaction"/>
              <a:extLst>
                <a:ext uri="{FF2B5EF4-FFF2-40B4-BE49-F238E27FC236}">
                  <a16:creationId xmlns:a16="http://schemas.microsoft.com/office/drawing/2014/main" id="{6C676E7E-BA84-421C-2ED1-3844457599B6}"/>
                </a:ext>
              </a:extLst>
            </p:cNvPr>
            <p:cNvSpPr/>
            <p:nvPr>
              <p:custDataLst>
                <p:tags r:id="rId22"/>
              </p:custDataLst>
            </p:nvPr>
          </p:nvSpPr>
          <p:spPr>
            <a:xfrm>
              <a:off x="224805" y="281136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35" name="Rechteck 34">
              <a:hlinkClick r:id="rId27" action="ppaction://hlinksldjump"/>
              <a:extLst>
                <a:ext uri="{FF2B5EF4-FFF2-40B4-BE49-F238E27FC236}">
                  <a16:creationId xmlns:a16="http://schemas.microsoft.com/office/drawing/2014/main" id="{3F7D7BE7-E2ED-4720-CEC6-968A9706E891}"/>
                </a:ext>
              </a:extLst>
            </p:cNvPr>
            <p:cNvSpPr/>
            <p:nvPr>
              <p:custDataLst>
                <p:tags r:id="rId23"/>
              </p:custDataLst>
            </p:nvPr>
          </p:nvSpPr>
          <p:spPr>
            <a:xfrm>
              <a:off x="224805" y="3847933"/>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36" name="Rechteck 35">
              <a:extLst>
                <a:ext uri="{FF2B5EF4-FFF2-40B4-BE49-F238E27FC236}">
                  <a16:creationId xmlns:a16="http://schemas.microsoft.com/office/drawing/2014/main" id="{10B1D377-2B49-3A9F-E776-7162356E5423}"/>
                </a:ext>
              </a:extLst>
            </p:cNvPr>
            <p:cNvSpPr/>
            <p:nvPr>
              <p:custDataLst>
                <p:tags r:id="rId24"/>
              </p:custDataLst>
            </p:nvPr>
          </p:nvSpPr>
          <p:spPr>
            <a:xfrm>
              <a:off x="224805" y="125730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chemeClr val="accent1"/>
                </a:solidFill>
              </a:endParaRPr>
            </a:p>
          </p:txBody>
        </p:sp>
      </p:grpSp>
      <p:sp>
        <p:nvSpPr>
          <p:cNvPr id="37" name="Textfeld 36">
            <a:extLst>
              <a:ext uri="{FF2B5EF4-FFF2-40B4-BE49-F238E27FC236}">
                <a16:creationId xmlns:a16="http://schemas.microsoft.com/office/drawing/2014/main" id="{ADEBE1CB-CB22-429B-BAD1-840CE2F8E235}"/>
              </a:ext>
            </a:extLst>
          </p:cNvPr>
          <p:cNvSpPr txBox="1"/>
          <p:nvPr/>
        </p:nvSpPr>
        <p:spPr>
          <a:xfrm>
            <a:off x="455613" y="918230"/>
            <a:ext cx="8405813" cy="4121728"/>
          </a:xfrm>
          <a:prstGeom prst="rect">
            <a:avLst/>
          </a:prstGeom>
          <a:noFill/>
        </p:spPr>
        <p:txBody>
          <a:bodyPr vert="horz" wrap="square" lIns="0" tIns="0" rIns="0" bIns="0" rtlCol="0">
            <a:noAutofit/>
          </a:bodyPr>
          <a:lstStyle/>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dirty="0">
              <a:solidFill>
                <a:srgbClr val="002965"/>
              </a:solidFill>
              <a:ea typeface="Times New Roman" panose="02020603050405020304" pitchFamily="18" charset="0"/>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b="0" i="0" u="none" baseline="0" dirty="0">
              <a:solidFill>
                <a:srgbClr val="002060"/>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285750" indent="-285750" algn="l" rtl="0" eaLnBrk="1" fontAlgn="auto" hangingPunct="1">
              <a:lnSpc>
                <a:spcPct val="100000"/>
              </a:lnSpc>
              <a:spcBef>
                <a:spcPts val="0"/>
              </a:spcBef>
              <a:spcAft>
                <a:spcPts val="300"/>
              </a:spcAft>
              <a:buFont typeface="Wingdings" panose="05000000000000000000" pitchFamily="2" charset="2"/>
              <a:buChar char="Ø"/>
            </a:pPr>
            <a:endParaRPr lang="de-DE" sz="1400" b="0" i="0" u="none" baseline="0" dirty="0">
              <a:solidFill>
                <a:srgbClr val="000000"/>
              </a:solidFill>
              <a:latin typeface="Calibri" panose="020F0502020204030204" pitchFamily="34" charset="0"/>
            </a:endParaRPr>
          </a:p>
        </p:txBody>
      </p:sp>
      <p:grpSp>
        <p:nvGrpSpPr>
          <p:cNvPr id="38" name="Gruppieren 19">
            <a:extLst>
              <a:ext uri="{FF2B5EF4-FFF2-40B4-BE49-F238E27FC236}">
                <a16:creationId xmlns:a16="http://schemas.microsoft.com/office/drawing/2014/main" id="{25FB6DBE-C5A4-7E9C-758B-6C857453E206}"/>
              </a:ext>
            </a:extLst>
          </p:cNvPr>
          <p:cNvGrpSpPr>
            <a:grpSpLocks/>
          </p:cNvGrpSpPr>
          <p:nvPr>
            <p:custDataLst>
              <p:tags r:id="rId4"/>
            </p:custDataLst>
          </p:nvPr>
        </p:nvGrpSpPr>
        <p:grpSpPr bwMode="auto">
          <a:xfrm>
            <a:off x="225425" y="238919"/>
            <a:ext cx="8666163" cy="5738548"/>
            <a:chOff x="224805" y="220740"/>
            <a:chExt cx="8666766" cy="4109760"/>
          </a:xfrm>
        </p:grpSpPr>
        <p:sp>
          <p:nvSpPr>
            <p:cNvPr id="39" name="Rectangle 4">
              <a:extLst>
                <a:ext uri="{FF2B5EF4-FFF2-40B4-BE49-F238E27FC236}">
                  <a16:creationId xmlns:a16="http://schemas.microsoft.com/office/drawing/2014/main" id="{E68B3067-405C-C7F8-6594-11B5A5D25176}"/>
                </a:ext>
              </a:extLst>
            </p:cNvPr>
            <p:cNvSpPr txBox="1">
              <a:spLocks noChangeArrowheads="1"/>
            </p:cNvSpPr>
            <p:nvPr>
              <p:custDataLst>
                <p:tags r:id="rId12"/>
              </p:custDataLst>
            </p:nvPr>
          </p:nvSpPr>
          <p:spPr bwMode="auto">
            <a:xfrm>
              <a:off x="251795" y="220740"/>
              <a:ext cx="8639776" cy="395260"/>
            </a:xfrm>
            <a:prstGeom prst="rect">
              <a:avLst/>
            </a:prstGeom>
          </p:spPr>
          <p:txBody>
            <a:bodyPr lIns="180000" tIns="108000" rIns="36000" bIns="36000"/>
            <a:lstStyle>
              <a:lvl1pPr>
                <a:spcBef>
                  <a:spcPct val="0"/>
                </a:spcBef>
                <a:buNone/>
                <a:defRPr sz="2400" b="1">
                  <a:solidFill>
                    <a:schemeClr val="tx2"/>
                  </a:solidFill>
                  <a:latin typeface="Swis721 Mio" pitchFamily="34" charset="0"/>
                  <a:ea typeface="+mj-ea"/>
                  <a:cs typeface="Arial" pitchFamily="34" charset="0"/>
                </a:defRPr>
              </a:lvl1pPr>
            </a:lstStyle>
            <a:p>
              <a:pPr>
                <a:defRPr/>
              </a:pPr>
              <a:r>
                <a:rPr lang="de-DE" altLang="en-US" sz="2200" dirty="0">
                  <a:solidFill>
                    <a:schemeClr val="accent1"/>
                  </a:solidFill>
                  <a:latin typeface="Calibri" pitchFamily="34" charset="0"/>
                  <a:cs typeface="+mj-cs"/>
                </a:rPr>
                <a:t>Inhalt</a:t>
              </a:r>
            </a:p>
          </p:txBody>
        </p:sp>
        <p:sp>
          <p:nvSpPr>
            <p:cNvPr id="40" name="Rechteck 39">
              <a:hlinkClick r:id="rId27" action="ppaction://hlinksldjump"/>
              <a:extLst>
                <a:ext uri="{FF2B5EF4-FFF2-40B4-BE49-F238E27FC236}">
                  <a16:creationId xmlns:a16="http://schemas.microsoft.com/office/drawing/2014/main" id="{29EC5A16-BA96-97D1-00CB-EA68FF2EA717}"/>
                </a:ext>
              </a:extLst>
            </p:cNvPr>
            <p:cNvSpPr/>
            <p:nvPr>
              <p:custDataLst>
                <p:tags r:id="rId13"/>
              </p:custDataLst>
            </p:nvPr>
          </p:nvSpPr>
          <p:spPr>
            <a:xfrm>
              <a:off x="648392" y="2898163"/>
              <a:ext cx="7635804" cy="360948"/>
            </a:xfrm>
            <a:prstGeom prst="rect">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lvl="0"/>
              <a:r>
                <a:rPr lang="de-DE" sz="1600" dirty="0">
                  <a:solidFill>
                    <a:schemeClr val="bg1"/>
                  </a:solidFill>
                </a:rPr>
                <a:t>Ergebnisse – Radionuklide</a:t>
              </a:r>
            </a:p>
          </p:txBody>
        </p:sp>
        <p:sp>
          <p:nvSpPr>
            <p:cNvPr id="41" name="Rechteck 40">
              <a:hlinkClick r:id="rId27" action="ppaction://hlinksldjump"/>
              <a:extLst>
                <a:ext uri="{FF2B5EF4-FFF2-40B4-BE49-F238E27FC236}">
                  <a16:creationId xmlns:a16="http://schemas.microsoft.com/office/drawing/2014/main" id="{12CE9F09-276F-485A-5F38-4C7AB1C7B230}"/>
                </a:ext>
              </a:extLst>
            </p:cNvPr>
            <p:cNvSpPr/>
            <p:nvPr>
              <p:custDataLst>
                <p:tags r:id="rId14"/>
              </p:custDataLst>
            </p:nvPr>
          </p:nvSpPr>
          <p:spPr>
            <a:xfrm>
              <a:off x="224805" y="177479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42" name="Rechteck 41">
              <a:hlinkClick r:id="rId27" action="ppaction://hlinksldjump"/>
              <a:extLst>
                <a:ext uri="{FF2B5EF4-FFF2-40B4-BE49-F238E27FC236}">
                  <a16:creationId xmlns:a16="http://schemas.microsoft.com/office/drawing/2014/main" id="{7E8601C3-1FF7-1B72-00AA-D480E5849FF2}"/>
                </a:ext>
              </a:extLst>
            </p:cNvPr>
            <p:cNvSpPr/>
            <p:nvPr>
              <p:custDataLst>
                <p:tags r:id="rId15"/>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43" name="Rechteck 42">
              <a:hlinkClick r:id="rId28" action="ppaction://hlinksldjump"/>
              <a:extLst>
                <a:ext uri="{FF2B5EF4-FFF2-40B4-BE49-F238E27FC236}">
                  <a16:creationId xmlns:a16="http://schemas.microsoft.com/office/drawing/2014/main" id="{D3653BD4-24E7-B07E-6ADE-E6EEFCF5A4DB}"/>
                </a:ext>
              </a:extLst>
            </p:cNvPr>
            <p:cNvSpPr/>
            <p:nvPr>
              <p:custDataLst>
                <p:tags r:id="rId16"/>
              </p:custDataLst>
            </p:nvPr>
          </p:nvSpPr>
          <p:spPr>
            <a:xfrm>
              <a:off x="654320" y="1302969"/>
              <a:ext cx="7635804" cy="360948"/>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lvl="0"/>
              <a:r>
                <a:rPr lang="de-DE" sz="1600" dirty="0">
                  <a:solidFill>
                    <a:schemeClr val="accent1"/>
                  </a:solidFill>
                </a:rPr>
                <a:t>Einige Begriffe aus dem Bodenschutz</a:t>
              </a:r>
            </a:p>
          </p:txBody>
        </p:sp>
        <p:sp>
          <p:nvSpPr>
            <p:cNvPr id="44" name="Rechteck 43">
              <a:hlinkClick r:id="" action="ppaction://noaction"/>
              <a:extLst>
                <a:ext uri="{FF2B5EF4-FFF2-40B4-BE49-F238E27FC236}">
                  <a16:creationId xmlns:a16="http://schemas.microsoft.com/office/drawing/2014/main" id="{E4B4085F-556D-99C7-812A-3B2CE8B6EF48}"/>
                </a:ext>
              </a:extLst>
            </p:cNvPr>
            <p:cNvSpPr/>
            <p:nvPr>
              <p:custDataLst>
                <p:tags r:id="rId17"/>
              </p:custDataLst>
            </p:nvPr>
          </p:nvSpPr>
          <p:spPr>
            <a:xfrm>
              <a:off x="224805" y="281136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45" name="Rechteck 44">
              <a:hlinkClick r:id="rId27" action="ppaction://hlinksldjump"/>
              <a:extLst>
                <a:ext uri="{FF2B5EF4-FFF2-40B4-BE49-F238E27FC236}">
                  <a16:creationId xmlns:a16="http://schemas.microsoft.com/office/drawing/2014/main" id="{F6406685-9AB9-A58B-6720-CBDD8DF46C4E}"/>
                </a:ext>
              </a:extLst>
            </p:cNvPr>
            <p:cNvSpPr/>
            <p:nvPr>
              <p:custDataLst>
                <p:tags r:id="rId18"/>
              </p:custDataLst>
            </p:nvPr>
          </p:nvSpPr>
          <p:spPr>
            <a:xfrm>
              <a:off x="224805" y="3847933"/>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46" name="Rechteck 45">
              <a:extLst>
                <a:ext uri="{FF2B5EF4-FFF2-40B4-BE49-F238E27FC236}">
                  <a16:creationId xmlns:a16="http://schemas.microsoft.com/office/drawing/2014/main" id="{C07D7850-684F-37AD-20F9-FBF36B5FA9C6}"/>
                </a:ext>
              </a:extLst>
            </p:cNvPr>
            <p:cNvSpPr/>
            <p:nvPr>
              <p:custDataLst>
                <p:tags r:id="rId19"/>
              </p:custDataLst>
            </p:nvPr>
          </p:nvSpPr>
          <p:spPr>
            <a:xfrm>
              <a:off x="224805" y="125730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chemeClr val="accent1"/>
                </a:solidFill>
              </a:endParaRPr>
            </a:p>
          </p:txBody>
        </p:sp>
      </p:grpSp>
      <p:sp>
        <p:nvSpPr>
          <p:cNvPr id="47" name="Rechteck 46">
            <a:hlinkClick r:id="rId29" action="ppaction://hlinksldjump"/>
            <a:extLst>
              <a:ext uri="{FF2B5EF4-FFF2-40B4-BE49-F238E27FC236}">
                <a16:creationId xmlns:a16="http://schemas.microsoft.com/office/drawing/2014/main" id="{8D19A0AA-7758-6894-851F-AFA2AE3D4156}"/>
              </a:ext>
            </a:extLst>
          </p:cNvPr>
          <p:cNvSpPr/>
          <p:nvPr>
            <p:custDataLst>
              <p:tags r:id="rId5"/>
            </p:custDataLst>
          </p:nvPr>
        </p:nvSpPr>
        <p:spPr bwMode="auto">
          <a:xfrm>
            <a:off x="648984" y="1182300"/>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Aufgabenstellung</a:t>
            </a:r>
          </a:p>
        </p:txBody>
      </p:sp>
      <p:sp>
        <p:nvSpPr>
          <p:cNvPr id="48" name="Rechteck 47">
            <a:hlinkClick r:id="rId27" action="ppaction://hlinksldjump"/>
            <a:extLst>
              <a:ext uri="{FF2B5EF4-FFF2-40B4-BE49-F238E27FC236}">
                <a16:creationId xmlns:a16="http://schemas.microsoft.com/office/drawing/2014/main" id="{0B27F73E-6166-D75E-8102-60D7349F6530}"/>
              </a:ext>
            </a:extLst>
          </p:cNvPr>
          <p:cNvSpPr/>
          <p:nvPr>
            <p:custDataLst>
              <p:tags r:id="rId6"/>
            </p:custDataLst>
          </p:nvPr>
        </p:nvSpPr>
        <p:spPr bwMode="auto">
          <a:xfrm>
            <a:off x="440166" y="2775290"/>
            <a:ext cx="360363" cy="482600"/>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914400" indent="-914400" algn="ctr">
              <a:buFont typeface="+mj-lt"/>
              <a:buAutoNum type="arabicPeriod"/>
              <a:defRPr/>
            </a:pPr>
            <a:endParaRPr lang="de-DE" sz="4800" dirty="0">
              <a:solidFill>
                <a:srgbClr val="579BFF"/>
              </a:solidFill>
            </a:endParaRPr>
          </a:p>
          <a:p>
            <a:pPr algn="ctr">
              <a:defRPr/>
            </a:pPr>
            <a:r>
              <a:rPr lang="de-DE" sz="3600" dirty="0">
                <a:solidFill>
                  <a:srgbClr val="579BFF"/>
                </a:solidFill>
              </a:rPr>
              <a:t>1</a:t>
            </a:r>
          </a:p>
          <a:p>
            <a:pPr algn="ctr">
              <a:defRPr/>
            </a:pPr>
            <a:r>
              <a:rPr lang="de-DE" sz="3600" dirty="0">
                <a:solidFill>
                  <a:srgbClr val="579BFF"/>
                </a:solidFill>
              </a:rPr>
              <a:t>2</a:t>
            </a:r>
          </a:p>
          <a:p>
            <a:pPr algn="ctr">
              <a:defRPr/>
            </a:pPr>
            <a:r>
              <a:rPr lang="de-DE" sz="3600" dirty="0">
                <a:solidFill>
                  <a:srgbClr val="579BFF"/>
                </a:solidFill>
              </a:rPr>
              <a:t>34</a:t>
            </a:r>
          </a:p>
          <a:p>
            <a:pPr algn="ctr">
              <a:defRPr/>
            </a:pPr>
            <a:r>
              <a:rPr lang="de-DE" sz="3600" dirty="0">
                <a:solidFill>
                  <a:srgbClr val="579BFF"/>
                </a:solidFill>
              </a:rPr>
              <a:t>5</a:t>
            </a:r>
          </a:p>
          <a:p>
            <a:pPr algn="ctr">
              <a:defRPr/>
            </a:pPr>
            <a:r>
              <a:rPr lang="de-DE" sz="3600" dirty="0">
                <a:solidFill>
                  <a:srgbClr val="579BFF"/>
                </a:solidFill>
              </a:rPr>
              <a:t>6</a:t>
            </a:r>
          </a:p>
          <a:p>
            <a:pPr algn="ctr">
              <a:defRPr/>
            </a:pPr>
            <a:r>
              <a:rPr lang="de-DE" sz="3600" dirty="0">
                <a:solidFill>
                  <a:srgbClr val="579BFF"/>
                </a:solidFill>
              </a:rPr>
              <a:t>7</a:t>
            </a:r>
          </a:p>
          <a:p>
            <a:pPr algn="ctr">
              <a:defRPr/>
            </a:pPr>
            <a:r>
              <a:rPr lang="de-DE" sz="3600" dirty="0">
                <a:solidFill>
                  <a:srgbClr val="579BFF"/>
                </a:solidFill>
              </a:rPr>
              <a:t>8</a:t>
            </a:r>
          </a:p>
        </p:txBody>
      </p:sp>
      <p:sp>
        <p:nvSpPr>
          <p:cNvPr id="49" name="Rechteck 48">
            <a:hlinkClick r:id="rId28" action="ppaction://hlinksldjump"/>
            <a:extLst>
              <a:ext uri="{FF2B5EF4-FFF2-40B4-BE49-F238E27FC236}">
                <a16:creationId xmlns:a16="http://schemas.microsoft.com/office/drawing/2014/main" id="{BBDC663F-C8DD-D247-97B8-427957ABC1DA}"/>
              </a:ext>
            </a:extLst>
          </p:cNvPr>
          <p:cNvSpPr/>
          <p:nvPr>
            <p:custDataLst>
              <p:tags r:id="rId7"/>
            </p:custDataLst>
          </p:nvPr>
        </p:nvSpPr>
        <p:spPr bwMode="auto">
          <a:xfrm>
            <a:off x="654910" y="230901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Unsere Vorgehensweise</a:t>
            </a:r>
          </a:p>
        </p:txBody>
      </p:sp>
      <p:sp>
        <p:nvSpPr>
          <p:cNvPr id="50" name="Rechteck 49">
            <a:hlinkClick r:id="rId28" action="ppaction://hlinksldjump"/>
            <a:extLst>
              <a:ext uri="{FF2B5EF4-FFF2-40B4-BE49-F238E27FC236}">
                <a16:creationId xmlns:a16="http://schemas.microsoft.com/office/drawing/2014/main" id="{4C96BA74-AE50-FC77-715F-C1C7286F7605}"/>
              </a:ext>
            </a:extLst>
          </p:cNvPr>
          <p:cNvSpPr/>
          <p:nvPr>
            <p:custDataLst>
              <p:tags r:id="rId8"/>
            </p:custDataLst>
          </p:nvPr>
        </p:nvSpPr>
        <p:spPr bwMode="auto">
          <a:xfrm>
            <a:off x="654909" y="342534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Schadstoffe im Aufschüttungsbereich</a:t>
            </a:r>
          </a:p>
        </p:txBody>
      </p:sp>
      <p:sp>
        <p:nvSpPr>
          <p:cNvPr id="51" name="Rechteck 50">
            <a:hlinkClick r:id="rId28" action="ppaction://hlinksldjump"/>
            <a:extLst>
              <a:ext uri="{FF2B5EF4-FFF2-40B4-BE49-F238E27FC236}">
                <a16:creationId xmlns:a16="http://schemas.microsoft.com/office/drawing/2014/main" id="{375CD360-3E66-6A4E-ED05-8D4494CC3242}"/>
              </a:ext>
            </a:extLst>
          </p:cNvPr>
          <p:cNvSpPr/>
          <p:nvPr>
            <p:custDataLst>
              <p:tags r:id="rId9"/>
            </p:custDataLst>
          </p:nvPr>
        </p:nvSpPr>
        <p:spPr bwMode="auto">
          <a:xfrm>
            <a:off x="654909" y="2872723"/>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Schadstoffe im Verlandungsbereich</a:t>
            </a:r>
          </a:p>
        </p:txBody>
      </p:sp>
      <p:sp>
        <p:nvSpPr>
          <p:cNvPr id="52" name="Rechteck 51">
            <a:hlinkClick r:id="rId28" action="ppaction://hlinksldjump"/>
            <a:extLst>
              <a:ext uri="{FF2B5EF4-FFF2-40B4-BE49-F238E27FC236}">
                <a16:creationId xmlns:a16="http://schemas.microsoft.com/office/drawing/2014/main" id="{EF5DD2A0-FE07-787D-0D20-5E5215C85B4E}"/>
              </a:ext>
            </a:extLst>
          </p:cNvPr>
          <p:cNvSpPr/>
          <p:nvPr>
            <p:custDataLst>
              <p:tags r:id="rId10"/>
            </p:custDataLst>
          </p:nvPr>
        </p:nvSpPr>
        <p:spPr bwMode="auto">
          <a:xfrm>
            <a:off x="654909" y="453008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Gefährdung von Schutzgütern</a:t>
            </a:r>
          </a:p>
        </p:txBody>
      </p:sp>
      <p:sp>
        <p:nvSpPr>
          <p:cNvPr id="53" name="Rechteck 52">
            <a:hlinkClick r:id="rId28" action="ppaction://hlinksldjump"/>
            <a:extLst>
              <a:ext uri="{FF2B5EF4-FFF2-40B4-BE49-F238E27FC236}">
                <a16:creationId xmlns:a16="http://schemas.microsoft.com/office/drawing/2014/main" id="{5FFBEE5E-EA93-DA98-FFE1-914A868EFFCD}"/>
              </a:ext>
            </a:extLst>
          </p:cNvPr>
          <p:cNvSpPr/>
          <p:nvPr>
            <p:custDataLst>
              <p:tags r:id="rId11"/>
            </p:custDataLst>
          </p:nvPr>
        </p:nvSpPr>
        <p:spPr bwMode="auto">
          <a:xfrm>
            <a:off x="654909" y="5081618"/>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Maßnahmenempfehlungen</a:t>
            </a:r>
          </a:p>
        </p:txBody>
      </p:sp>
    </p:spTree>
    <p:custDataLst>
      <p:tags r:id="rId1"/>
    </p:custDataLst>
    <p:extLst>
      <p:ext uri="{BB962C8B-B14F-4D97-AF65-F5344CB8AC3E}">
        <p14:creationId xmlns:p14="http://schemas.microsoft.com/office/powerpoint/2010/main" val="295857960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D25A3-5EBD-4A3C-F767-E1491740FE78}"/>
            </a:ext>
          </a:extLst>
        </p:cNvPr>
        <p:cNvGrpSpPr/>
        <p:nvPr/>
      </p:nvGrpSpPr>
      <p:grpSpPr>
        <a:xfrm>
          <a:off x="0" y="0"/>
          <a:ext cx="0" cy="0"/>
          <a:chOff x="0" y="0"/>
          <a:chExt cx="0" cy="0"/>
        </a:xfrm>
      </p:grpSpPr>
      <p:sp>
        <p:nvSpPr>
          <p:cNvPr id="20485" name="Fußzeilenplatzhalter 2">
            <a:extLst>
              <a:ext uri="{FF2B5EF4-FFF2-40B4-BE49-F238E27FC236}">
                <a16:creationId xmlns:a16="http://schemas.microsoft.com/office/drawing/2014/main" id="{2E97E725-F3C8-9F8D-6AB6-1D5EB79973D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a:extLst>
              <a:ext uri="{FF2B5EF4-FFF2-40B4-BE49-F238E27FC236}">
                <a16:creationId xmlns:a16="http://schemas.microsoft.com/office/drawing/2014/main" id="{5FAFD315-99F6-CECF-E3C8-7E6C5E2FF1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41</a:t>
            </a:fld>
            <a:endParaRPr lang="en-US" altLang="de-DE" sz="900" dirty="0">
              <a:latin typeface="Calibri" panose="020F0502020204030204" pitchFamily="34" charset="0"/>
            </a:endParaRPr>
          </a:p>
        </p:txBody>
      </p:sp>
      <p:sp>
        <p:nvSpPr>
          <p:cNvPr id="20487" name="Titel 57">
            <a:extLst>
              <a:ext uri="{FF2B5EF4-FFF2-40B4-BE49-F238E27FC236}">
                <a16:creationId xmlns:a16="http://schemas.microsoft.com/office/drawing/2014/main" id="{C340DEB7-C303-DCF1-EC3B-02877C8CCCF2}"/>
              </a:ext>
            </a:extLst>
          </p:cNvPr>
          <p:cNvSpPr>
            <a:spLocks noGrp="1"/>
          </p:cNvSpPr>
          <p:nvPr>
            <p:ph type="title"/>
          </p:nvPr>
        </p:nvSpPr>
        <p:spPr>
          <a:xfrm>
            <a:off x="250825" y="238598"/>
            <a:ext cx="8640763" cy="395287"/>
          </a:xfrm>
        </p:spPr>
        <p:txBody>
          <a:bodyPr/>
          <a:lstStyle/>
          <a:p>
            <a:pPr eaLnBrk="1" hangingPunct="1"/>
            <a:r>
              <a:rPr altLang="de-DE" dirty="0">
                <a:solidFill>
                  <a:srgbClr val="002965"/>
                </a:solidFill>
              </a:rPr>
              <a:t>6  </a:t>
            </a:r>
            <a:r>
              <a:rPr lang="de-DE" dirty="0">
                <a:solidFill>
                  <a:srgbClr val="002965"/>
                </a:solidFill>
              </a:rPr>
              <a:t>Ergebnisse - Radionuklide</a:t>
            </a:r>
            <a:br>
              <a:rPr lang="de-DE" sz="2400" dirty="0">
                <a:solidFill>
                  <a:schemeClr val="bg1"/>
                </a:solidFill>
              </a:rPr>
            </a:br>
            <a:endParaRPr altLang="de-DE" dirty="0">
              <a:solidFill>
                <a:srgbClr val="002965"/>
              </a:solidFill>
            </a:endParaRPr>
          </a:p>
        </p:txBody>
      </p:sp>
      <p:sp>
        <p:nvSpPr>
          <p:cNvPr id="18" name="Rectangle 6">
            <a:extLst>
              <a:ext uri="{FF2B5EF4-FFF2-40B4-BE49-F238E27FC236}">
                <a16:creationId xmlns:a16="http://schemas.microsoft.com/office/drawing/2014/main" id="{47235ECB-9D84-595A-D729-13D2C77BF998}"/>
              </a:ext>
            </a:extLst>
          </p:cNvPr>
          <p:cNvSpPr>
            <a:spLocks noChangeArrowheads="1"/>
          </p:cNvSpPr>
          <p:nvPr/>
        </p:nvSpPr>
        <p:spPr bwMode="auto">
          <a:xfrm>
            <a:off x="423210" y="983665"/>
            <a:ext cx="8384360" cy="52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a:spcBef>
                <a:spcPts val="600"/>
              </a:spcBef>
              <a:spcAft>
                <a:spcPts val="600"/>
              </a:spcAft>
            </a:pPr>
            <a:r>
              <a:rPr lang="de-DE" sz="1500" b="1" dirty="0">
                <a:solidFill>
                  <a:srgbClr val="002965"/>
                </a:solidFill>
                <a:ea typeface="Times New Roman" panose="02020603050405020304" pitchFamily="18" charset="0"/>
                <a:cs typeface="Arial" panose="020B0604020202020204" pitchFamily="34" charset="0"/>
              </a:rPr>
              <a:t>Verlandungszone</a:t>
            </a:r>
          </a:p>
          <a:p>
            <a:pPr marL="0" indent="0">
              <a:spcBef>
                <a:spcPts val="600"/>
              </a:spcBef>
              <a:spcAft>
                <a:spcPts val="600"/>
              </a:spcAft>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altLang="de-DE" sz="1500" dirty="0">
              <a:solidFill>
                <a:srgbClr val="002060"/>
              </a:solidFill>
              <a:cs typeface="Arial" panose="020B0604020202020204" pitchFamily="34" charset="0"/>
            </a:endParaRPr>
          </a:p>
          <a:p>
            <a:pPr marL="0" indent="0">
              <a:spcBef>
                <a:spcPts val="600"/>
              </a:spcBef>
              <a:spcAft>
                <a:spcPts val="600"/>
              </a:spcAft>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965"/>
              </a:solidFill>
              <a:cs typeface="Arial" panose="020B0604020202020204" pitchFamily="34" charset="0"/>
            </a:endParaRPr>
          </a:p>
          <a:p>
            <a:pPr marL="285750" indent="-285750">
              <a:spcBef>
                <a:spcPts val="1200"/>
              </a:spcBef>
              <a:buFont typeface="Wingdings" panose="05000000000000000000" pitchFamily="2" charset="2"/>
              <a:buChar char="Ø"/>
            </a:pPr>
            <a:endParaRPr lang="de-DE" sz="1500" dirty="0">
              <a:solidFill>
                <a:srgbClr val="002965"/>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sz="1500" dirty="0"/>
          </a:p>
          <a:p>
            <a:pPr eaLnBrk="1" hangingPunct="1">
              <a:spcBef>
                <a:spcPts val="1200"/>
              </a:spcBef>
              <a:buClr>
                <a:schemeClr val="folHlink"/>
              </a:buClr>
              <a:buFont typeface="Wingdings" panose="05000000000000000000" pitchFamily="2" charset="2"/>
              <a:buChar char="Ø"/>
            </a:pPr>
            <a:endParaRPr lang="de-DE" sz="1500" dirty="0">
              <a:solidFill>
                <a:srgbClr val="002965"/>
              </a:solidFill>
              <a:effectLst/>
              <a:ea typeface="Calibri" panose="020F0502020204030204" pitchFamily="34" charset="0"/>
              <a:cs typeface="Arial" panose="020B0604020202020204" pitchFamily="34" charset="0"/>
            </a:endParaRPr>
          </a:p>
          <a:p>
            <a:pPr marL="0" indent="0" eaLnBrk="1" hangingPunct="1">
              <a:spcBef>
                <a:spcPts val="1200"/>
              </a:spcBef>
              <a:buClr>
                <a:schemeClr val="folHlink"/>
              </a:buClr>
            </a:pPr>
            <a:endParaRPr lang="de-DE" altLang="de-DE" sz="1500" dirty="0">
              <a:solidFill>
                <a:srgbClr val="000000"/>
              </a:solidFill>
              <a:cs typeface="Arial" panose="020B0604020202020204" pitchFamily="34" charset="0"/>
            </a:endParaRPr>
          </a:p>
        </p:txBody>
      </p:sp>
      <p:pic>
        <p:nvPicPr>
          <p:cNvPr id="4" name="Grafik 3">
            <a:extLst>
              <a:ext uri="{FF2B5EF4-FFF2-40B4-BE49-F238E27FC236}">
                <a16:creationId xmlns:a16="http://schemas.microsoft.com/office/drawing/2014/main" id="{2D8744C1-550E-C8B8-8E5F-447D881ACFBC}"/>
              </a:ext>
            </a:extLst>
          </p:cNvPr>
          <p:cNvPicPr>
            <a:picLocks noChangeAspect="1"/>
          </p:cNvPicPr>
          <p:nvPr/>
        </p:nvPicPr>
        <p:blipFill>
          <a:blip r:embed="rId4"/>
          <a:stretch>
            <a:fillRect/>
          </a:stretch>
        </p:blipFill>
        <p:spPr>
          <a:xfrm>
            <a:off x="423210" y="1444244"/>
            <a:ext cx="7704000" cy="3973645"/>
          </a:xfrm>
          <a:prstGeom prst="rect">
            <a:avLst/>
          </a:prstGeom>
        </p:spPr>
      </p:pic>
    </p:spTree>
    <p:custDataLst>
      <p:tags r:id="rId1"/>
    </p:custDataLst>
    <p:extLst>
      <p:ext uri="{BB962C8B-B14F-4D97-AF65-F5344CB8AC3E}">
        <p14:creationId xmlns:p14="http://schemas.microsoft.com/office/powerpoint/2010/main" val="403657441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85B1B-E833-7CF6-AB37-7C2FCD0AD0C4}"/>
            </a:ext>
          </a:extLst>
        </p:cNvPr>
        <p:cNvGrpSpPr/>
        <p:nvPr/>
      </p:nvGrpSpPr>
      <p:grpSpPr>
        <a:xfrm>
          <a:off x="0" y="0"/>
          <a:ext cx="0" cy="0"/>
          <a:chOff x="0" y="0"/>
          <a:chExt cx="0" cy="0"/>
        </a:xfrm>
      </p:grpSpPr>
      <p:sp>
        <p:nvSpPr>
          <p:cNvPr id="20485" name="Fußzeilenplatzhalter 2">
            <a:extLst>
              <a:ext uri="{FF2B5EF4-FFF2-40B4-BE49-F238E27FC236}">
                <a16:creationId xmlns:a16="http://schemas.microsoft.com/office/drawing/2014/main" id="{6FA005D5-F39E-636B-F3D9-DBF89E839BD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a:extLst>
              <a:ext uri="{FF2B5EF4-FFF2-40B4-BE49-F238E27FC236}">
                <a16:creationId xmlns:a16="http://schemas.microsoft.com/office/drawing/2014/main" id="{102CF650-F065-92F3-52F1-77A918ABFB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42</a:t>
            </a:fld>
            <a:endParaRPr lang="en-US" altLang="de-DE" sz="900" dirty="0">
              <a:latin typeface="Calibri" panose="020F0502020204030204" pitchFamily="34" charset="0"/>
            </a:endParaRPr>
          </a:p>
        </p:txBody>
      </p:sp>
      <p:sp>
        <p:nvSpPr>
          <p:cNvPr id="20487" name="Titel 57">
            <a:extLst>
              <a:ext uri="{FF2B5EF4-FFF2-40B4-BE49-F238E27FC236}">
                <a16:creationId xmlns:a16="http://schemas.microsoft.com/office/drawing/2014/main" id="{7AE92FE7-75F5-D221-C384-2355F9F771A0}"/>
              </a:ext>
            </a:extLst>
          </p:cNvPr>
          <p:cNvSpPr>
            <a:spLocks noGrp="1"/>
          </p:cNvSpPr>
          <p:nvPr>
            <p:ph type="title"/>
          </p:nvPr>
        </p:nvSpPr>
        <p:spPr>
          <a:xfrm>
            <a:off x="250825" y="238598"/>
            <a:ext cx="8640763" cy="395287"/>
          </a:xfrm>
        </p:spPr>
        <p:txBody>
          <a:bodyPr/>
          <a:lstStyle/>
          <a:p>
            <a:pPr eaLnBrk="1" hangingPunct="1"/>
            <a:r>
              <a:rPr altLang="de-DE" dirty="0">
                <a:solidFill>
                  <a:srgbClr val="002965"/>
                </a:solidFill>
              </a:rPr>
              <a:t>6  </a:t>
            </a:r>
            <a:r>
              <a:rPr lang="de-DE" dirty="0">
                <a:solidFill>
                  <a:srgbClr val="002965"/>
                </a:solidFill>
              </a:rPr>
              <a:t>Ergebnisse - Radionuklide</a:t>
            </a:r>
            <a:br>
              <a:rPr lang="de-DE" sz="2400" dirty="0">
                <a:solidFill>
                  <a:schemeClr val="bg1"/>
                </a:solidFill>
              </a:rPr>
            </a:br>
            <a:endParaRPr altLang="de-DE" dirty="0">
              <a:solidFill>
                <a:srgbClr val="002965"/>
              </a:solidFill>
            </a:endParaRPr>
          </a:p>
        </p:txBody>
      </p:sp>
      <p:sp>
        <p:nvSpPr>
          <p:cNvPr id="18" name="Rectangle 6">
            <a:extLst>
              <a:ext uri="{FF2B5EF4-FFF2-40B4-BE49-F238E27FC236}">
                <a16:creationId xmlns:a16="http://schemas.microsoft.com/office/drawing/2014/main" id="{5D15703D-CAA6-FEE2-294D-FEDA9F07A045}"/>
              </a:ext>
            </a:extLst>
          </p:cNvPr>
          <p:cNvSpPr>
            <a:spLocks noChangeArrowheads="1"/>
          </p:cNvSpPr>
          <p:nvPr/>
        </p:nvSpPr>
        <p:spPr bwMode="auto">
          <a:xfrm>
            <a:off x="423210" y="983665"/>
            <a:ext cx="8384360" cy="52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a:spcBef>
                <a:spcPts val="600"/>
              </a:spcBef>
              <a:spcAft>
                <a:spcPts val="600"/>
              </a:spcAft>
            </a:pPr>
            <a:r>
              <a:rPr lang="de-DE" sz="1500" b="1" dirty="0">
                <a:solidFill>
                  <a:srgbClr val="002965"/>
                </a:solidFill>
                <a:ea typeface="Times New Roman" panose="02020603050405020304" pitchFamily="18" charset="0"/>
                <a:cs typeface="Arial" panose="020B0604020202020204" pitchFamily="34" charset="0"/>
              </a:rPr>
              <a:t>Sedimentaufschüttung</a:t>
            </a:r>
          </a:p>
          <a:p>
            <a:pPr marL="0" indent="0">
              <a:spcBef>
                <a:spcPts val="600"/>
              </a:spcBef>
              <a:spcAft>
                <a:spcPts val="600"/>
              </a:spcAft>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altLang="de-DE" sz="1500" dirty="0">
              <a:solidFill>
                <a:srgbClr val="002060"/>
              </a:solidFill>
              <a:cs typeface="Arial" panose="020B0604020202020204" pitchFamily="34" charset="0"/>
            </a:endParaRPr>
          </a:p>
          <a:p>
            <a:pPr marL="0" indent="0">
              <a:spcBef>
                <a:spcPts val="600"/>
              </a:spcBef>
              <a:spcAft>
                <a:spcPts val="600"/>
              </a:spcAft>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965"/>
              </a:solidFill>
              <a:cs typeface="Arial" panose="020B0604020202020204" pitchFamily="34" charset="0"/>
            </a:endParaRPr>
          </a:p>
          <a:p>
            <a:pPr marL="285750" indent="-285750">
              <a:spcBef>
                <a:spcPts val="1200"/>
              </a:spcBef>
              <a:buFont typeface="Wingdings" panose="05000000000000000000" pitchFamily="2" charset="2"/>
              <a:buChar char="Ø"/>
            </a:pPr>
            <a:endParaRPr lang="de-DE" sz="1500" dirty="0">
              <a:solidFill>
                <a:srgbClr val="002965"/>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sz="1500" dirty="0"/>
          </a:p>
          <a:p>
            <a:pPr eaLnBrk="1" hangingPunct="1">
              <a:spcBef>
                <a:spcPts val="1200"/>
              </a:spcBef>
              <a:buClr>
                <a:schemeClr val="folHlink"/>
              </a:buClr>
              <a:buFont typeface="Wingdings" panose="05000000000000000000" pitchFamily="2" charset="2"/>
              <a:buChar char="Ø"/>
            </a:pPr>
            <a:endParaRPr lang="de-DE" sz="1500" dirty="0">
              <a:solidFill>
                <a:srgbClr val="002965"/>
              </a:solidFill>
              <a:effectLst/>
              <a:ea typeface="Calibri" panose="020F0502020204030204" pitchFamily="34" charset="0"/>
              <a:cs typeface="Arial" panose="020B0604020202020204" pitchFamily="34" charset="0"/>
            </a:endParaRPr>
          </a:p>
          <a:p>
            <a:pPr marL="0" indent="0" eaLnBrk="1" hangingPunct="1">
              <a:spcBef>
                <a:spcPts val="1200"/>
              </a:spcBef>
              <a:buClr>
                <a:schemeClr val="folHlink"/>
              </a:buClr>
            </a:pPr>
            <a:endParaRPr lang="de-DE" altLang="de-DE" sz="1500" dirty="0">
              <a:solidFill>
                <a:srgbClr val="000000"/>
              </a:solidFill>
              <a:cs typeface="Arial" panose="020B0604020202020204" pitchFamily="34" charset="0"/>
            </a:endParaRPr>
          </a:p>
        </p:txBody>
      </p:sp>
      <p:pic>
        <p:nvPicPr>
          <p:cNvPr id="3" name="Grafik 2">
            <a:extLst>
              <a:ext uri="{FF2B5EF4-FFF2-40B4-BE49-F238E27FC236}">
                <a16:creationId xmlns:a16="http://schemas.microsoft.com/office/drawing/2014/main" id="{B620EF32-2A21-24B1-0761-F15C241FA036}"/>
              </a:ext>
            </a:extLst>
          </p:cNvPr>
          <p:cNvPicPr>
            <a:picLocks noChangeAspect="1"/>
          </p:cNvPicPr>
          <p:nvPr/>
        </p:nvPicPr>
        <p:blipFill>
          <a:blip r:embed="rId4"/>
          <a:stretch>
            <a:fillRect/>
          </a:stretch>
        </p:blipFill>
        <p:spPr>
          <a:xfrm>
            <a:off x="423210" y="1456925"/>
            <a:ext cx="7704000" cy="3944150"/>
          </a:xfrm>
          <a:prstGeom prst="rect">
            <a:avLst/>
          </a:prstGeom>
        </p:spPr>
      </p:pic>
    </p:spTree>
    <p:custDataLst>
      <p:tags r:id="rId1"/>
    </p:custDataLst>
    <p:extLst>
      <p:ext uri="{BB962C8B-B14F-4D97-AF65-F5344CB8AC3E}">
        <p14:creationId xmlns:p14="http://schemas.microsoft.com/office/powerpoint/2010/main" val="375518034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DE468-918E-4238-5C9B-DBD3D7A0B01F}"/>
            </a:ext>
          </a:extLst>
        </p:cNvPr>
        <p:cNvGrpSpPr/>
        <p:nvPr/>
      </p:nvGrpSpPr>
      <p:grpSpPr>
        <a:xfrm>
          <a:off x="0" y="0"/>
          <a:ext cx="0" cy="0"/>
          <a:chOff x="0" y="0"/>
          <a:chExt cx="0" cy="0"/>
        </a:xfrm>
      </p:grpSpPr>
      <p:sp>
        <p:nvSpPr>
          <p:cNvPr id="20485" name="Fußzeilenplatzhalter 2">
            <a:extLst>
              <a:ext uri="{FF2B5EF4-FFF2-40B4-BE49-F238E27FC236}">
                <a16:creationId xmlns:a16="http://schemas.microsoft.com/office/drawing/2014/main" id="{EFE7407F-C34F-D6DA-0E80-E4397ED8E91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a:extLst>
              <a:ext uri="{FF2B5EF4-FFF2-40B4-BE49-F238E27FC236}">
                <a16:creationId xmlns:a16="http://schemas.microsoft.com/office/drawing/2014/main" id="{2BD66D20-E6DA-0358-EC5C-A347B35A4D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43</a:t>
            </a:fld>
            <a:endParaRPr lang="en-US" altLang="de-DE" sz="900" dirty="0">
              <a:latin typeface="Calibri" panose="020F0502020204030204" pitchFamily="34" charset="0"/>
            </a:endParaRPr>
          </a:p>
        </p:txBody>
      </p:sp>
      <p:sp>
        <p:nvSpPr>
          <p:cNvPr id="3" name="Rechteck 2">
            <a:extLst>
              <a:ext uri="{FF2B5EF4-FFF2-40B4-BE49-F238E27FC236}">
                <a16:creationId xmlns:a16="http://schemas.microsoft.com/office/drawing/2014/main" id="{EB0FE48F-E8F3-7BEE-B4EB-6EF1452F7C73}"/>
              </a:ext>
            </a:extLst>
          </p:cNvPr>
          <p:cNvSpPr/>
          <p:nvPr>
            <p:custDataLst>
              <p:tags r:id="rId2"/>
            </p:custDataLst>
          </p:nvPr>
        </p:nvSpPr>
        <p:spPr bwMode="auto">
          <a:xfrm>
            <a:off x="248431" y="1237175"/>
            <a:ext cx="360363" cy="482600"/>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grpSp>
        <p:nvGrpSpPr>
          <p:cNvPr id="4" name="Gruppieren 19">
            <a:extLst>
              <a:ext uri="{FF2B5EF4-FFF2-40B4-BE49-F238E27FC236}">
                <a16:creationId xmlns:a16="http://schemas.microsoft.com/office/drawing/2014/main" id="{AD2019DC-0DF7-C82A-11B6-F0645827DA85}"/>
              </a:ext>
            </a:extLst>
          </p:cNvPr>
          <p:cNvGrpSpPr>
            <a:grpSpLocks/>
          </p:cNvGrpSpPr>
          <p:nvPr>
            <p:custDataLst>
              <p:tags r:id="rId3"/>
            </p:custDataLst>
          </p:nvPr>
        </p:nvGrpSpPr>
        <p:grpSpPr bwMode="auto">
          <a:xfrm>
            <a:off x="225425" y="1686300"/>
            <a:ext cx="360363" cy="4291167"/>
            <a:chOff x="224805" y="1257307"/>
            <a:chExt cx="360388" cy="3073193"/>
          </a:xfrm>
        </p:grpSpPr>
        <p:sp>
          <p:nvSpPr>
            <p:cNvPr id="5" name="Rechteck 4">
              <a:hlinkClick r:id="rId27" action="ppaction://hlinksldjump"/>
              <a:extLst>
                <a:ext uri="{FF2B5EF4-FFF2-40B4-BE49-F238E27FC236}">
                  <a16:creationId xmlns:a16="http://schemas.microsoft.com/office/drawing/2014/main" id="{EB859523-76A4-AAEC-74FA-C246C7418C95}"/>
                </a:ext>
              </a:extLst>
            </p:cNvPr>
            <p:cNvSpPr/>
            <p:nvPr>
              <p:custDataLst>
                <p:tags r:id="rId20"/>
              </p:custDataLst>
            </p:nvPr>
          </p:nvSpPr>
          <p:spPr>
            <a:xfrm>
              <a:off x="224805" y="177479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6" name="Rechteck 5">
              <a:hlinkClick r:id="rId27" action="ppaction://hlinksldjump"/>
              <a:extLst>
                <a:ext uri="{FF2B5EF4-FFF2-40B4-BE49-F238E27FC236}">
                  <a16:creationId xmlns:a16="http://schemas.microsoft.com/office/drawing/2014/main" id="{18D11E73-3BDB-A621-BD67-7F6A2375E93F}"/>
                </a:ext>
              </a:extLst>
            </p:cNvPr>
            <p:cNvSpPr/>
            <p:nvPr>
              <p:custDataLst>
                <p:tags r:id="rId21"/>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7" name="Rechteck 6">
              <a:hlinkClick r:id="" action="ppaction://noaction"/>
              <a:extLst>
                <a:ext uri="{FF2B5EF4-FFF2-40B4-BE49-F238E27FC236}">
                  <a16:creationId xmlns:a16="http://schemas.microsoft.com/office/drawing/2014/main" id="{83251243-7EFE-84D5-6EC0-299B9B2F62AD}"/>
                </a:ext>
              </a:extLst>
            </p:cNvPr>
            <p:cNvSpPr/>
            <p:nvPr>
              <p:custDataLst>
                <p:tags r:id="rId22"/>
              </p:custDataLst>
            </p:nvPr>
          </p:nvSpPr>
          <p:spPr>
            <a:xfrm>
              <a:off x="224805" y="281136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8" name="Rechteck 7">
              <a:hlinkClick r:id="rId27" action="ppaction://hlinksldjump"/>
              <a:extLst>
                <a:ext uri="{FF2B5EF4-FFF2-40B4-BE49-F238E27FC236}">
                  <a16:creationId xmlns:a16="http://schemas.microsoft.com/office/drawing/2014/main" id="{F2A37CCC-6571-CD90-C7AE-FA59013C8E4F}"/>
                </a:ext>
              </a:extLst>
            </p:cNvPr>
            <p:cNvSpPr/>
            <p:nvPr>
              <p:custDataLst>
                <p:tags r:id="rId23"/>
              </p:custDataLst>
            </p:nvPr>
          </p:nvSpPr>
          <p:spPr>
            <a:xfrm>
              <a:off x="224805" y="3847933"/>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9" name="Rechteck 8">
              <a:extLst>
                <a:ext uri="{FF2B5EF4-FFF2-40B4-BE49-F238E27FC236}">
                  <a16:creationId xmlns:a16="http://schemas.microsoft.com/office/drawing/2014/main" id="{5A75F59D-0E81-185B-7164-BD16CAC43C05}"/>
                </a:ext>
              </a:extLst>
            </p:cNvPr>
            <p:cNvSpPr/>
            <p:nvPr>
              <p:custDataLst>
                <p:tags r:id="rId24"/>
              </p:custDataLst>
            </p:nvPr>
          </p:nvSpPr>
          <p:spPr>
            <a:xfrm>
              <a:off x="224805" y="125730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chemeClr val="accent1"/>
                </a:solidFill>
              </a:endParaRPr>
            </a:p>
          </p:txBody>
        </p:sp>
      </p:grpSp>
      <p:sp>
        <p:nvSpPr>
          <p:cNvPr id="10" name="Textfeld 9">
            <a:extLst>
              <a:ext uri="{FF2B5EF4-FFF2-40B4-BE49-F238E27FC236}">
                <a16:creationId xmlns:a16="http://schemas.microsoft.com/office/drawing/2014/main" id="{0921DB90-EE46-FCE4-CFE0-4F44335FF7E5}"/>
              </a:ext>
            </a:extLst>
          </p:cNvPr>
          <p:cNvSpPr txBox="1"/>
          <p:nvPr/>
        </p:nvSpPr>
        <p:spPr>
          <a:xfrm>
            <a:off x="455613" y="918230"/>
            <a:ext cx="8405813" cy="4121728"/>
          </a:xfrm>
          <a:prstGeom prst="rect">
            <a:avLst/>
          </a:prstGeom>
          <a:noFill/>
        </p:spPr>
        <p:txBody>
          <a:bodyPr vert="horz" wrap="square" lIns="0" tIns="0" rIns="0" bIns="0" rtlCol="0">
            <a:noAutofit/>
          </a:bodyPr>
          <a:lstStyle/>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dirty="0">
              <a:solidFill>
                <a:srgbClr val="002965"/>
              </a:solidFill>
              <a:ea typeface="Times New Roman" panose="02020603050405020304" pitchFamily="18" charset="0"/>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b="0" i="0" u="none" baseline="0" dirty="0">
              <a:solidFill>
                <a:srgbClr val="002060"/>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285750" indent="-285750" algn="l" rtl="0" eaLnBrk="1" fontAlgn="auto" hangingPunct="1">
              <a:lnSpc>
                <a:spcPct val="100000"/>
              </a:lnSpc>
              <a:spcBef>
                <a:spcPts val="0"/>
              </a:spcBef>
              <a:spcAft>
                <a:spcPts val="300"/>
              </a:spcAft>
              <a:buFont typeface="Wingdings" panose="05000000000000000000" pitchFamily="2" charset="2"/>
              <a:buChar char="Ø"/>
            </a:pPr>
            <a:endParaRPr lang="de-DE" sz="1400" b="0" i="0" u="none" baseline="0" dirty="0">
              <a:solidFill>
                <a:srgbClr val="000000"/>
              </a:solidFill>
              <a:latin typeface="Calibri" panose="020F0502020204030204" pitchFamily="34" charset="0"/>
            </a:endParaRPr>
          </a:p>
        </p:txBody>
      </p:sp>
      <p:grpSp>
        <p:nvGrpSpPr>
          <p:cNvPr id="11" name="Gruppieren 19">
            <a:extLst>
              <a:ext uri="{FF2B5EF4-FFF2-40B4-BE49-F238E27FC236}">
                <a16:creationId xmlns:a16="http://schemas.microsoft.com/office/drawing/2014/main" id="{1F16A9B9-5110-488B-D40B-EFC22B33AD3B}"/>
              </a:ext>
            </a:extLst>
          </p:cNvPr>
          <p:cNvGrpSpPr>
            <a:grpSpLocks/>
          </p:cNvGrpSpPr>
          <p:nvPr>
            <p:custDataLst>
              <p:tags r:id="rId4"/>
            </p:custDataLst>
          </p:nvPr>
        </p:nvGrpSpPr>
        <p:grpSpPr bwMode="auto">
          <a:xfrm>
            <a:off x="225425" y="238919"/>
            <a:ext cx="8666163" cy="5738548"/>
            <a:chOff x="224805" y="220740"/>
            <a:chExt cx="8666766" cy="4109760"/>
          </a:xfrm>
        </p:grpSpPr>
        <p:sp>
          <p:nvSpPr>
            <p:cNvPr id="12" name="Rectangle 4">
              <a:extLst>
                <a:ext uri="{FF2B5EF4-FFF2-40B4-BE49-F238E27FC236}">
                  <a16:creationId xmlns:a16="http://schemas.microsoft.com/office/drawing/2014/main" id="{4311F819-9B83-AA0B-788D-B704EBAE43A3}"/>
                </a:ext>
              </a:extLst>
            </p:cNvPr>
            <p:cNvSpPr txBox="1">
              <a:spLocks noChangeArrowheads="1"/>
            </p:cNvSpPr>
            <p:nvPr>
              <p:custDataLst>
                <p:tags r:id="rId12"/>
              </p:custDataLst>
            </p:nvPr>
          </p:nvSpPr>
          <p:spPr bwMode="auto">
            <a:xfrm>
              <a:off x="251795" y="220740"/>
              <a:ext cx="8639776" cy="395260"/>
            </a:xfrm>
            <a:prstGeom prst="rect">
              <a:avLst/>
            </a:prstGeom>
          </p:spPr>
          <p:txBody>
            <a:bodyPr lIns="180000" tIns="108000" rIns="36000" bIns="36000"/>
            <a:lstStyle>
              <a:lvl1pPr>
                <a:spcBef>
                  <a:spcPct val="0"/>
                </a:spcBef>
                <a:buNone/>
                <a:defRPr sz="2400" b="1">
                  <a:solidFill>
                    <a:schemeClr val="tx2"/>
                  </a:solidFill>
                  <a:latin typeface="Swis721 Mio" pitchFamily="34" charset="0"/>
                  <a:ea typeface="+mj-ea"/>
                  <a:cs typeface="Arial" pitchFamily="34" charset="0"/>
                </a:defRPr>
              </a:lvl1pPr>
            </a:lstStyle>
            <a:p>
              <a:pPr>
                <a:defRPr/>
              </a:pPr>
              <a:r>
                <a:rPr lang="de-DE" altLang="en-US" sz="2200" dirty="0">
                  <a:solidFill>
                    <a:schemeClr val="accent1"/>
                  </a:solidFill>
                  <a:latin typeface="Calibri" pitchFamily="34" charset="0"/>
                  <a:cs typeface="+mj-cs"/>
                </a:rPr>
                <a:t>Inhalt</a:t>
              </a:r>
            </a:p>
          </p:txBody>
        </p:sp>
        <p:sp>
          <p:nvSpPr>
            <p:cNvPr id="13" name="Rechteck 12">
              <a:hlinkClick r:id="rId27" action="ppaction://hlinksldjump"/>
              <a:extLst>
                <a:ext uri="{FF2B5EF4-FFF2-40B4-BE49-F238E27FC236}">
                  <a16:creationId xmlns:a16="http://schemas.microsoft.com/office/drawing/2014/main" id="{94570C64-B06C-409F-ADA9-1A81634AE1DE}"/>
                </a:ext>
              </a:extLst>
            </p:cNvPr>
            <p:cNvSpPr/>
            <p:nvPr>
              <p:custDataLst>
                <p:tags r:id="rId13"/>
              </p:custDataLst>
            </p:nvPr>
          </p:nvSpPr>
          <p:spPr>
            <a:xfrm>
              <a:off x="648391" y="3280505"/>
              <a:ext cx="7635804" cy="360948"/>
            </a:xfrm>
            <a:prstGeom prst="rect">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lvl="0"/>
              <a:r>
                <a:rPr lang="de-DE" sz="1600" dirty="0">
                  <a:solidFill>
                    <a:schemeClr val="bg1"/>
                  </a:solidFill>
                </a:rPr>
                <a:t>Gefährdung von Schutzgütern</a:t>
              </a:r>
            </a:p>
          </p:txBody>
        </p:sp>
        <p:sp>
          <p:nvSpPr>
            <p:cNvPr id="14" name="Rechteck 13">
              <a:hlinkClick r:id="rId27" action="ppaction://hlinksldjump"/>
              <a:extLst>
                <a:ext uri="{FF2B5EF4-FFF2-40B4-BE49-F238E27FC236}">
                  <a16:creationId xmlns:a16="http://schemas.microsoft.com/office/drawing/2014/main" id="{DC5BED16-B1D2-C741-C570-22971C5ED34A}"/>
                </a:ext>
              </a:extLst>
            </p:cNvPr>
            <p:cNvSpPr/>
            <p:nvPr>
              <p:custDataLst>
                <p:tags r:id="rId14"/>
              </p:custDataLst>
            </p:nvPr>
          </p:nvSpPr>
          <p:spPr>
            <a:xfrm>
              <a:off x="224805" y="177479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5" name="Rechteck 14">
              <a:hlinkClick r:id="rId27" action="ppaction://hlinksldjump"/>
              <a:extLst>
                <a:ext uri="{FF2B5EF4-FFF2-40B4-BE49-F238E27FC236}">
                  <a16:creationId xmlns:a16="http://schemas.microsoft.com/office/drawing/2014/main" id="{AAF0823F-4198-C2AF-FF9E-97E4C96C2939}"/>
                </a:ext>
              </a:extLst>
            </p:cNvPr>
            <p:cNvSpPr/>
            <p:nvPr>
              <p:custDataLst>
                <p:tags r:id="rId15"/>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6" name="Rechteck 15">
              <a:hlinkClick r:id="rId28" action="ppaction://hlinksldjump"/>
              <a:extLst>
                <a:ext uri="{FF2B5EF4-FFF2-40B4-BE49-F238E27FC236}">
                  <a16:creationId xmlns:a16="http://schemas.microsoft.com/office/drawing/2014/main" id="{16FD5468-37B3-09F7-81D7-6CF52B732FBA}"/>
                </a:ext>
              </a:extLst>
            </p:cNvPr>
            <p:cNvSpPr/>
            <p:nvPr>
              <p:custDataLst>
                <p:tags r:id="rId16"/>
              </p:custDataLst>
            </p:nvPr>
          </p:nvSpPr>
          <p:spPr>
            <a:xfrm>
              <a:off x="654320" y="1302969"/>
              <a:ext cx="7635804" cy="360948"/>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lvl="0"/>
              <a:r>
                <a:rPr lang="de-DE" sz="1600" dirty="0">
                  <a:solidFill>
                    <a:schemeClr val="accent1"/>
                  </a:solidFill>
                </a:rPr>
                <a:t>Einige Begriffe aus dem Bodenschutz</a:t>
              </a:r>
            </a:p>
          </p:txBody>
        </p:sp>
        <p:sp>
          <p:nvSpPr>
            <p:cNvPr id="17" name="Rechteck 16">
              <a:hlinkClick r:id="" action="ppaction://noaction"/>
              <a:extLst>
                <a:ext uri="{FF2B5EF4-FFF2-40B4-BE49-F238E27FC236}">
                  <a16:creationId xmlns:a16="http://schemas.microsoft.com/office/drawing/2014/main" id="{F4A265CF-B0FC-77D2-CF74-E8ED59413E97}"/>
                </a:ext>
              </a:extLst>
            </p:cNvPr>
            <p:cNvSpPr/>
            <p:nvPr>
              <p:custDataLst>
                <p:tags r:id="rId17"/>
              </p:custDataLst>
            </p:nvPr>
          </p:nvSpPr>
          <p:spPr>
            <a:xfrm>
              <a:off x="224805" y="281136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9" name="Rechteck 18">
              <a:hlinkClick r:id="rId27" action="ppaction://hlinksldjump"/>
              <a:extLst>
                <a:ext uri="{FF2B5EF4-FFF2-40B4-BE49-F238E27FC236}">
                  <a16:creationId xmlns:a16="http://schemas.microsoft.com/office/drawing/2014/main" id="{FCF85EAF-AD70-D15D-A2FE-111B315D91C3}"/>
                </a:ext>
              </a:extLst>
            </p:cNvPr>
            <p:cNvSpPr/>
            <p:nvPr>
              <p:custDataLst>
                <p:tags r:id="rId18"/>
              </p:custDataLst>
            </p:nvPr>
          </p:nvSpPr>
          <p:spPr>
            <a:xfrm>
              <a:off x="224805" y="3847933"/>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20" name="Rechteck 19">
              <a:extLst>
                <a:ext uri="{FF2B5EF4-FFF2-40B4-BE49-F238E27FC236}">
                  <a16:creationId xmlns:a16="http://schemas.microsoft.com/office/drawing/2014/main" id="{3941603D-F27D-346F-765D-254D4AA736A8}"/>
                </a:ext>
              </a:extLst>
            </p:cNvPr>
            <p:cNvSpPr/>
            <p:nvPr>
              <p:custDataLst>
                <p:tags r:id="rId19"/>
              </p:custDataLst>
            </p:nvPr>
          </p:nvSpPr>
          <p:spPr>
            <a:xfrm>
              <a:off x="224805" y="125730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chemeClr val="accent1"/>
                </a:solidFill>
              </a:endParaRPr>
            </a:p>
          </p:txBody>
        </p:sp>
      </p:grpSp>
      <p:sp>
        <p:nvSpPr>
          <p:cNvPr id="21" name="Rechteck 20">
            <a:hlinkClick r:id="rId29" action="ppaction://hlinksldjump"/>
            <a:extLst>
              <a:ext uri="{FF2B5EF4-FFF2-40B4-BE49-F238E27FC236}">
                <a16:creationId xmlns:a16="http://schemas.microsoft.com/office/drawing/2014/main" id="{A10E9DDC-E323-0AEA-DE47-346C8C827E65}"/>
              </a:ext>
            </a:extLst>
          </p:cNvPr>
          <p:cNvSpPr/>
          <p:nvPr>
            <p:custDataLst>
              <p:tags r:id="rId5"/>
            </p:custDataLst>
          </p:nvPr>
        </p:nvSpPr>
        <p:spPr bwMode="auto">
          <a:xfrm>
            <a:off x="648984" y="1182300"/>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Aufgabenstellung</a:t>
            </a:r>
          </a:p>
        </p:txBody>
      </p:sp>
      <p:sp>
        <p:nvSpPr>
          <p:cNvPr id="22" name="Rechteck 21">
            <a:hlinkClick r:id="rId27" action="ppaction://hlinksldjump"/>
            <a:extLst>
              <a:ext uri="{FF2B5EF4-FFF2-40B4-BE49-F238E27FC236}">
                <a16:creationId xmlns:a16="http://schemas.microsoft.com/office/drawing/2014/main" id="{95F7A32D-45EA-52B7-0C61-5C6EE7FE94FB}"/>
              </a:ext>
            </a:extLst>
          </p:cNvPr>
          <p:cNvSpPr/>
          <p:nvPr>
            <p:custDataLst>
              <p:tags r:id="rId6"/>
            </p:custDataLst>
          </p:nvPr>
        </p:nvSpPr>
        <p:spPr bwMode="auto">
          <a:xfrm>
            <a:off x="440166" y="2775290"/>
            <a:ext cx="360363" cy="482600"/>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914400" indent="-914400" algn="ctr">
              <a:buFont typeface="+mj-lt"/>
              <a:buAutoNum type="arabicPeriod"/>
              <a:defRPr/>
            </a:pPr>
            <a:endParaRPr lang="de-DE" sz="4800" dirty="0">
              <a:solidFill>
                <a:srgbClr val="579BFF"/>
              </a:solidFill>
            </a:endParaRPr>
          </a:p>
          <a:p>
            <a:pPr algn="ctr">
              <a:defRPr/>
            </a:pPr>
            <a:r>
              <a:rPr lang="de-DE" sz="3600" dirty="0">
                <a:solidFill>
                  <a:srgbClr val="579BFF"/>
                </a:solidFill>
              </a:rPr>
              <a:t>1</a:t>
            </a:r>
          </a:p>
          <a:p>
            <a:pPr algn="ctr">
              <a:defRPr/>
            </a:pPr>
            <a:r>
              <a:rPr lang="de-DE" sz="3600" dirty="0">
                <a:solidFill>
                  <a:srgbClr val="579BFF"/>
                </a:solidFill>
              </a:rPr>
              <a:t>2</a:t>
            </a:r>
          </a:p>
          <a:p>
            <a:pPr algn="ctr">
              <a:defRPr/>
            </a:pPr>
            <a:r>
              <a:rPr lang="de-DE" sz="3600" dirty="0">
                <a:solidFill>
                  <a:srgbClr val="579BFF"/>
                </a:solidFill>
              </a:rPr>
              <a:t>34</a:t>
            </a:r>
          </a:p>
          <a:p>
            <a:pPr algn="ctr">
              <a:defRPr/>
            </a:pPr>
            <a:r>
              <a:rPr lang="de-DE" sz="3600" dirty="0">
                <a:solidFill>
                  <a:srgbClr val="579BFF"/>
                </a:solidFill>
              </a:rPr>
              <a:t>5</a:t>
            </a:r>
          </a:p>
          <a:p>
            <a:pPr algn="ctr">
              <a:defRPr/>
            </a:pPr>
            <a:r>
              <a:rPr lang="de-DE" sz="3600" dirty="0">
                <a:solidFill>
                  <a:srgbClr val="579BFF"/>
                </a:solidFill>
              </a:rPr>
              <a:t>6</a:t>
            </a:r>
          </a:p>
          <a:p>
            <a:pPr algn="ctr">
              <a:defRPr/>
            </a:pPr>
            <a:r>
              <a:rPr lang="de-DE" sz="3600" dirty="0">
                <a:solidFill>
                  <a:srgbClr val="579BFF"/>
                </a:solidFill>
              </a:rPr>
              <a:t>7</a:t>
            </a:r>
          </a:p>
          <a:p>
            <a:pPr algn="ctr">
              <a:defRPr/>
            </a:pPr>
            <a:r>
              <a:rPr lang="de-DE" sz="3600" dirty="0">
                <a:solidFill>
                  <a:srgbClr val="579BFF"/>
                </a:solidFill>
              </a:rPr>
              <a:t>8</a:t>
            </a:r>
          </a:p>
        </p:txBody>
      </p:sp>
      <p:sp>
        <p:nvSpPr>
          <p:cNvPr id="23" name="Rechteck 22">
            <a:hlinkClick r:id="rId28" action="ppaction://hlinksldjump"/>
            <a:extLst>
              <a:ext uri="{FF2B5EF4-FFF2-40B4-BE49-F238E27FC236}">
                <a16:creationId xmlns:a16="http://schemas.microsoft.com/office/drawing/2014/main" id="{CFFBA659-0461-5B0D-E407-3B9A4C62D4A3}"/>
              </a:ext>
            </a:extLst>
          </p:cNvPr>
          <p:cNvSpPr/>
          <p:nvPr>
            <p:custDataLst>
              <p:tags r:id="rId7"/>
            </p:custDataLst>
          </p:nvPr>
        </p:nvSpPr>
        <p:spPr bwMode="auto">
          <a:xfrm>
            <a:off x="654910" y="230901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Unsere Vorgehensweise</a:t>
            </a:r>
          </a:p>
        </p:txBody>
      </p:sp>
      <p:sp>
        <p:nvSpPr>
          <p:cNvPr id="24" name="Rechteck 23">
            <a:hlinkClick r:id="rId28" action="ppaction://hlinksldjump"/>
            <a:extLst>
              <a:ext uri="{FF2B5EF4-FFF2-40B4-BE49-F238E27FC236}">
                <a16:creationId xmlns:a16="http://schemas.microsoft.com/office/drawing/2014/main" id="{4DB9449C-253F-CB0A-39A3-8EF6CD17A79D}"/>
              </a:ext>
            </a:extLst>
          </p:cNvPr>
          <p:cNvSpPr/>
          <p:nvPr>
            <p:custDataLst>
              <p:tags r:id="rId8"/>
            </p:custDataLst>
          </p:nvPr>
        </p:nvSpPr>
        <p:spPr bwMode="auto">
          <a:xfrm>
            <a:off x="654909" y="342534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Schadstoffe im Aufschüttungsbereich</a:t>
            </a:r>
          </a:p>
        </p:txBody>
      </p:sp>
      <p:sp>
        <p:nvSpPr>
          <p:cNvPr id="25" name="Rechteck 24">
            <a:hlinkClick r:id="rId28" action="ppaction://hlinksldjump"/>
            <a:extLst>
              <a:ext uri="{FF2B5EF4-FFF2-40B4-BE49-F238E27FC236}">
                <a16:creationId xmlns:a16="http://schemas.microsoft.com/office/drawing/2014/main" id="{8F0BA307-BB85-0ABF-5D2E-BE55562A9494}"/>
              </a:ext>
            </a:extLst>
          </p:cNvPr>
          <p:cNvSpPr/>
          <p:nvPr>
            <p:custDataLst>
              <p:tags r:id="rId9"/>
            </p:custDataLst>
          </p:nvPr>
        </p:nvSpPr>
        <p:spPr bwMode="auto">
          <a:xfrm>
            <a:off x="654909" y="2872723"/>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Schadstoffe im Verlandungsbereich</a:t>
            </a:r>
          </a:p>
        </p:txBody>
      </p:sp>
      <p:sp>
        <p:nvSpPr>
          <p:cNvPr id="26" name="Rechteck 25">
            <a:hlinkClick r:id="rId28" action="ppaction://hlinksldjump"/>
            <a:extLst>
              <a:ext uri="{FF2B5EF4-FFF2-40B4-BE49-F238E27FC236}">
                <a16:creationId xmlns:a16="http://schemas.microsoft.com/office/drawing/2014/main" id="{0F646939-120C-EC82-EF88-2BF5EC4D3C79}"/>
              </a:ext>
            </a:extLst>
          </p:cNvPr>
          <p:cNvSpPr/>
          <p:nvPr>
            <p:custDataLst>
              <p:tags r:id="rId10"/>
            </p:custDataLst>
          </p:nvPr>
        </p:nvSpPr>
        <p:spPr bwMode="auto">
          <a:xfrm>
            <a:off x="654910" y="3968340"/>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Radionuklide</a:t>
            </a:r>
          </a:p>
        </p:txBody>
      </p:sp>
      <p:sp>
        <p:nvSpPr>
          <p:cNvPr id="27" name="Rechteck 26">
            <a:hlinkClick r:id="rId28" action="ppaction://hlinksldjump"/>
            <a:extLst>
              <a:ext uri="{FF2B5EF4-FFF2-40B4-BE49-F238E27FC236}">
                <a16:creationId xmlns:a16="http://schemas.microsoft.com/office/drawing/2014/main" id="{EE713772-E057-4CA9-8DE9-CC8A4790E505}"/>
              </a:ext>
            </a:extLst>
          </p:cNvPr>
          <p:cNvSpPr/>
          <p:nvPr>
            <p:custDataLst>
              <p:tags r:id="rId11"/>
            </p:custDataLst>
          </p:nvPr>
        </p:nvSpPr>
        <p:spPr bwMode="auto">
          <a:xfrm>
            <a:off x="648981" y="5057189"/>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Maßnahmenempfehlungen</a:t>
            </a:r>
          </a:p>
        </p:txBody>
      </p:sp>
    </p:spTree>
    <p:custDataLst>
      <p:tags r:id="rId1"/>
    </p:custDataLst>
    <p:extLst>
      <p:ext uri="{BB962C8B-B14F-4D97-AF65-F5344CB8AC3E}">
        <p14:creationId xmlns:p14="http://schemas.microsoft.com/office/powerpoint/2010/main" val="8439020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1BC6B-C8D9-01B4-E365-C790E87DA1E0}"/>
            </a:ext>
          </a:extLst>
        </p:cNvPr>
        <p:cNvGrpSpPr/>
        <p:nvPr/>
      </p:nvGrpSpPr>
      <p:grpSpPr>
        <a:xfrm>
          <a:off x="0" y="0"/>
          <a:ext cx="0" cy="0"/>
          <a:chOff x="0" y="0"/>
          <a:chExt cx="0" cy="0"/>
        </a:xfrm>
      </p:grpSpPr>
      <p:sp>
        <p:nvSpPr>
          <p:cNvPr id="20485" name="Fußzeilenplatzhalter 2">
            <a:extLst>
              <a:ext uri="{FF2B5EF4-FFF2-40B4-BE49-F238E27FC236}">
                <a16:creationId xmlns:a16="http://schemas.microsoft.com/office/drawing/2014/main" id="{C74396E5-6748-B6CC-1EB9-3B62CD7C1DF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a:extLst>
              <a:ext uri="{FF2B5EF4-FFF2-40B4-BE49-F238E27FC236}">
                <a16:creationId xmlns:a16="http://schemas.microsoft.com/office/drawing/2014/main" id="{B46ADE3D-2D43-6B44-4A96-37544ED209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44</a:t>
            </a:fld>
            <a:endParaRPr lang="en-US" altLang="de-DE" sz="900" dirty="0">
              <a:latin typeface="Calibri" panose="020F0502020204030204" pitchFamily="34" charset="0"/>
            </a:endParaRPr>
          </a:p>
        </p:txBody>
      </p:sp>
      <p:sp>
        <p:nvSpPr>
          <p:cNvPr id="20487" name="Titel 57">
            <a:extLst>
              <a:ext uri="{FF2B5EF4-FFF2-40B4-BE49-F238E27FC236}">
                <a16:creationId xmlns:a16="http://schemas.microsoft.com/office/drawing/2014/main" id="{BCDF4B00-E00D-2DE1-212F-740B7A985EAD}"/>
              </a:ext>
            </a:extLst>
          </p:cNvPr>
          <p:cNvSpPr>
            <a:spLocks noGrp="1"/>
          </p:cNvSpPr>
          <p:nvPr>
            <p:ph type="title"/>
          </p:nvPr>
        </p:nvSpPr>
        <p:spPr>
          <a:xfrm>
            <a:off x="250825" y="238598"/>
            <a:ext cx="8640763" cy="395287"/>
          </a:xfrm>
        </p:spPr>
        <p:txBody>
          <a:bodyPr/>
          <a:lstStyle/>
          <a:p>
            <a:pPr eaLnBrk="1" hangingPunct="1"/>
            <a:r>
              <a:rPr altLang="de-DE" dirty="0">
                <a:solidFill>
                  <a:srgbClr val="002965"/>
                </a:solidFill>
              </a:rPr>
              <a:t>7  </a:t>
            </a:r>
            <a:r>
              <a:rPr lang="de-DE" dirty="0">
                <a:solidFill>
                  <a:srgbClr val="002965"/>
                </a:solidFill>
              </a:rPr>
              <a:t>Gefährdung von Schutzgütern</a:t>
            </a:r>
            <a:br>
              <a:rPr lang="de-DE" sz="2400" dirty="0">
                <a:solidFill>
                  <a:schemeClr val="bg1"/>
                </a:solidFill>
              </a:rPr>
            </a:br>
            <a:endParaRPr altLang="de-DE" dirty="0">
              <a:solidFill>
                <a:srgbClr val="002965"/>
              </a:solidFill>
            </a:endParaRPr>
          </a:p>
        </p:txBody>
      </p:sp>
      <p:sp>
        <p:nvSpPr>
          <p:cNvPr id="18" name="Rectangle 6">
            <a:extLst>
              <a:ext uri="{FF2B5EF4-FFF2-40B4-BE49-F238E27FC236}">
                <a16:creationId xmlns:a16="http://schemas.microsoft.com/office/drawing/2014/main" id="{10C9AB6E-1728-E7F5-4490-4D42ACA67E86}"/>
              </a:ext>
            </a:extLst>
          </p:cNvPr>
          <p:cNvSpPr>
            <a:spLocks noChangeArrowheads="1"/>
          </p:cNvSpPr>
          <p:nvPr/>
        </p:nvSpPr>
        <p:spPr bwMode="auto">
          <a:xfrm>
            <a:off x="423210" y="983665"/>
            <a:ext cx="8384360" cy="52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a:spcBef>
                <a:spcPts val="600"/>
              </a:spcBef>
              <a:spcAft>
                <a:spcPts val="600"/>
              </a:spcAft>
            </a:pPr>
            <a:r>
              <a:rPr lang="de-DE" sz="1500" b="1" dirty="0">
                <a:solidFill>
                  <a:srgbClr val="002965"/>
                </a:solidFill>
                <a:ea typeface="Times New Roman" panose="02020603050405020304" pitchFamily="18" charset="0"/>
                <a:cs typeface="Arial" panose="020B0604020202020204" pitchFamily="34" charset="0"/>
              </a:rPr>
              <a:t>Wann liegt eine schädliche Bodenveränderung vor?</a:t>
            </a:r>
          </a:p>
          <a:p>
            <a:pPr marL="285750" indent="-285750">
              <a:spcBef>
                <a:spcPts val="600"/>
              </a:spcBef>
              <a:spcAft>
                <a:spcPts val="600"/>
              </a:spcAft>
              <a:buFont typeface="Wingdings" panose="05000000000000000000" pitchFamily="2" charset="2"/>
              <a:buChar char="Ø"/>
            </a:pPr>
            <a:r>
              <a:rPr lang="de-DE" sz="1500" dirty="0">
                <a:solidFill>
                  <a:srgbClr val="FF0000"/>
                </a:solidFill>
                <a:ea typeface="Times New Roman" panose="02020603050405020304" pitchFamily="18" charset="0"/>
                <a:cs typeface="Arial" panose="020B0604020202020204" pitchFamily="34" charset="0"/>
              </a:rPr>
              <a:t>Überschreitung eines Maßnahmenwerts </a:t>
            </a:r>
            <a:r>
              <a:rPr lang="de-DE" sz="1500" dirty="0">
                <a:solidFill>
                  <a:srgbClr val="002060"/>
                </a:solidFill>
                <a:ea typeface="Times New Roman" panose="02020603050405020304" pitchFamily="18" charset="0"/>
                <a:cs typeface="Arial" panose="020B0604020202020204" pitchFamily="34" charset="0"/>
              </a:rPr>
              <a:t>oder</a:t>
            </a:r>
          </a:p>
          <a:p>
            <a:pPr marL="285750" indent="-285750">
              <a:spcBef>
                <a:spcPts val="600"/>
              </a:spcBef>
              <a:spcAft>
                <a:spcPts val="600"/>
              </a:spcAft>
              <a:buFont typeface="Wingdings" panose="05000000000000000000" pitchFamily="2" charset="2"/>
              <a:buChar char="Ø"/>
            </a:pPr>
            <a:r>
              <a:rPr lang="de-DE" sz="1500" dirty="0">
                <a:solidFill>
                  <a:srgbClr val="00B050"/>
                </a:solidFill>
                <a:ea typeface="Times New Roman" panose="02020603050405020304" pitchFamily="18" charset="0"/>
                <a:cs typeface="Arial" panose="020B0604020202020204" pitchFamily="34" charset="0"/>
              </a:rPr>
              <a:t>erhebliche Überschreitung eines Prüfwerts (Verdacht auf schädliche Bodenveränderung) </a:t>
            </a:r>
            <a:r>
              <a:rPr lang="de-DE" sz="1500" dirty="0">
                <a:solidFill>
                  <a:srgbClr val="002060"/>
                </a:solidFill>
                <a:ea typeface="Times New Roman" panose="02020603050405020304" pitchFamily="18" charset="0"/>
                <a:cs typeface="Arial" panose="020B0604020202020204" pitchFamily="34" charset="0"/>
              </a:rPr>
              <a:t>und</a:t>
            </a:r>
          </a:p>
          <a:p>
            <a:pPr marL="285750" indent="-285750">
              <a:spcBef>
                <a:spcPts val="600"/>
              </a:spcBef>
              <a:spcAft>
                <a:spcPts val="600"/>
              </a:spcAft>
              <a:buFont typeface="Wingdings" panose="05000000000000000000" pitchFamily="2" charset="2"/>
              <a:buChar char="Ø"/>
            </a:pPr>
            <a:r>
              <a:rPr lang="de-DE" sz="1500" dirty="0">
                <a:solidFill>
                  <a:srgbClr val="FF0000"/>
                </a:solidFill>
                <a:ea typeface="Times New Roman" panose="02020603050405020304" pitchFamily="18" charset="0"/>
                <a:cs typeface="Arial" panose="020B0604020202020204" pitchFamily="34" charset="0"/>
              </a:rPr>
              <a:t>gefahrenrelevante Schadstoffexposition des Schutzguts</a:t>
            </a:r>
          </a:p>
          <a:p>
            <a:pPr marL="0" indent="0">
              <a:spcBef>
                <a:spcPts val="600"/>
              </a:spcBef>
              <a:spcAft>
                <a:spcPts val="600"/>
              </a:spcAft>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altLang="de-DE" sz="1500" dirty="0">
              <a:solidFill>
                <a:srgbClr val="002060"/>
              </a:solidFill>
              <a:cs typeface="Arial" panose="020B0604020202020204" pitchFamily="34" charset="0"/>
            </a:endParaRPr>
          </a:p>
          <a:p>
            <a:pPr marL="0" indent="0">
              <a:spcBef>
                <a:spcPts val="600"/>
              </a:spcBef>
              <a:spcAft>
                <a:spcPts val="600"/>
              </a:spcAft>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965"/>
              </a:solidFill>
              <a:cs typeface="Arial" panose="020B0604020202020204" pitchFamily="34" charset="0"/>
            </a:endParaRPr>
          </a:p>
          <a:p>
            <a:pPr marL="285750" indent="-285750">
              <a:spcBef>
                <a:spcPts val="1200"/>
              </a:spcBef>
              <a:buFont typeface="Wingdings" panose="05000000000000000000" pitchFamily="2" charset="2"/>
              <a:buChar char="Ø"/>
            </a:pPr>
            <a:endParaRPr lang="de-DE" sz="1500" dirty="0">
              <a:solidFill>
                <a:srgbClr val="002965"/>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sz="1500" dirty="0"/>
          </a:p>
          <a:p>
            <a:pPr eaLnBrk="1" hangingPunct="1">
              <a:spcBef>
                <a:spcPts val="1200"/>
              </a:spcBef>
              <a:buClr>
                <a:schemeClr val="folHlink"/>
              </a:buClr>
              <a:buFont typeface="Wingdings" panose="05000000000000000000" pitchFamily="2" charset="2"/>
              <a:buChar char="Ø"/>
            </a:pPr>
            <a:endParaRPr lang="de-DE" sz="1500" dirty="0">
              <a:solidFill>
                <a:srgbClr val="002965"/>
              </a:solidFill>
              <a:effectLst/>
              <a:ea typeface="Calibri" panose="020F0502020204030204" pitchFamily="34" charset="0"/>
              <a:cs typeface="Arial" panose="020B0604020202020204" pitchFamily="34" charset="0"/>
            </a:endParaRPr>
          </a:p>
          <a:p>
            <a:pPr marL="0" indent="0" eaLnBrk="1" hangingPunct="1">
              <a:spcBef>
                <a:spcPts val="1200"/>
              </a:spcBef>
              <a:buClr>
                <a:schemeClr val="folHlink"/>
              </a:buClr>
            </a:pPr>
            <a:endParaRPr lang="de-DE" altLang="de-DE" sz="1500" dirty="0">
              <a:solidFill>
                <a:srgbClr val="000000"/>
              </a:solidFill>
              <a:cs typeface="Arial" panose="020B0604020202020204" pitchFamily="34" charset="0"/>
            </a:endParaRPr>
          </a:p>
        </p:txBody>
      </p:sp>
    </p:spTree>
    <p:custDataLst>
      <p:tags r:id="rId1"/>
    </p:custDataLst>
    <p:extLst>
      <p:ext uri="{BB962C8B-B14F-4D97-AF65-F5344CB8AC3E}">
        <p14:creationId xmlns:p14="http://schemas.microsoft.com/office/powerpoint/2010/main" val="213154173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B6A86-E782-1CF7-07F8-6A87633C35EB}"/>
            </a:ext>
          </a:extLst>
        </p:cNvPr>
        <p:cNvGrpSpPr/>
        <p:nvPr/>
      </p:nvGrpSpPr>
      <p:grpSpPr>
        <a:xfrm>
          <a:off x="0" y="0"/>
          <a:ext cx="0" cy="0"/>
          <a:chOff x="0" y="0"/>
          <a:chExt cx="0" cy="0"/>
        </a:xfrm>
      </p:grpSpPr>
      <p:sp>
        <p:nvSpPr>
          <p:cNvPr id="20485" name="Fußzeilenplatzhalter 2">
            <a:extLst>
              <a:ext uri="{FF2B5EF4-FFF2-40B4-BE49-F238E27FC236}">
                <a16:creationId xmlns:a16="http://schemas.microsoft.com/office/drawing/2014/main" id="{9F5FDBB3-4088-3EA8-D014-53018F6839C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a:extLst>
              <a:ext uri="{FF2B5EF4-FFF2-40B4-BE49-F238E27FC236}">
                <a16:creationId xmlns:a16="http://schemas.microsoft.com/office/drawing/2014/main" id="{A8A3E418-B16A-B7DE-974A-3FC0EBE00E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45</a:t>
            </a:fld>
            <a:endParaRPr lang="en-US" altLang="de-DE" sz="900" dirty="0">
              <a:latin typeface="Calibri" panose="020F0502020204030204" pitchFamily="34" charset="0"/>
            </a:endParaRPr>
          </a:p>
        </p:txBody>
      </p:sp>
      <p:sp>
        <p:nvSpPr>
          <p:cNvPr id="20487" name="Titel 57">
            <a:extLst>
              <a:ext uri="{FF2B5EF4-FFF2-40B4-BE49-F238E27FC236}">
                <a16:creationId xmlns:a16="http://schemas.microsoft.com/office/drawing/2014/main" id="{EA5CA990-A6E0-8DA8-E8BD-2F3DCDE4B7C2}"/>
              </a:ext>
            </a:extLst>
          </p:cNvPr>
          <p:cNvSpPr>
            <a:spLocks noGrp="1"/>
          </p:cNvSpPr>
          <p:nvPr>
            <p:ph type="title"/>
          </p:nvPr>
        </p:nvSpPr>
        <p:spPr>
          <a:xfrm>
            <a:off x="250825" y="238598"/>
            <a:ext cx="8640763" cy="395287"/>
          </a:xfrm>
        </p:spPr>
        <p:txBody>
          <a:bodyPr/>
          <a:lstStyle/>
          <a:p>
            <a:pPr eaLnBrk="1" hangingPunct="1"/>
            <a:r>
              <a:rPr altLang="de-DE" dirty="0">
                <a:solidFill>
                  <a:srgbClr val="002965"/>
                </a:solidFill>
              </a:rPr>
              <a:t>7  </a:t>
            </a:r>
            <a:r>
              <a:rPr lang="de-DE" dirty="0">
                <a:solidFill>
                  <a:srgbClr val="002965"/>
                </a:solidFill>
              </a:rPr>
              <a:t>Gefährdung von Schutzgütern</a:t>
            </a:r>
            <a:br>
              <a:rPr lang="de-DE" sz="2400" dirty="0">
                <a:solidFill>
                  <a:schemeClr val="bg1"/>
                </a:solidFill>
              </a:rPr>
            </a:br>
            <a:endParaRPr altLang="de-DE" dirty="0">
              <a:solidFill>
                <a:srgbClr val="002965"/>
              </a:solidFill>
            </a:endParaRPr>
          </a:p>
        </p:txBody>
      </p:sp>
      <p:sp>
        <p:nvSpPr>
          <p:cNvPr id="18" name="Rectangle 6">
            <a:extLst>
              <a:ext uri="{FF2B5EF4-FFF2-40B4-BE49-F238E27FC236}">
                <a16:creationId xmlns:a16="http://schemas.microsoft.com/office/drawing/2014/main" id="{79FA8432-019C-D0B4-8FA9-80564F904817}"/>
              </a:ext>
            </a:extLst>
          </p:cNvPr>
          <p:cNvSpPr>
            <a:spLocks noChangeArrowheads="1"/>
          </p:cNvSpPr>
          <p:nvPr/>
        </p:nvSpPr>
        <p:spPr bwMode="auto">
          <a:xfrm>
            <a:off x="423210" y="983665"/>
            <a:ext cx="8384360" cy="52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a:spcBef>
                <a:spcPts val="600"/>
              </a:spcBef>
              <a:spcAft>
                <a:spcPts val="600"/>
              </a:spcAft>
            </a:pPr>
            <a:r>
              <a:rPr lang="de-DE" sz="1500" b="1" dirty="0">
                <a:solidFill>
                  <a:srgbClr val="002965"/>
                </a:solidFill>
                <a:ea typeface="Times New Roman" panose="02020603050405020304" pitchFamily="18" charset="0"/>
                <a:cs typeface="Arial" panose="020B0604020202020204" pitchFamily="34" charset="0"/>
              </a:rPr>
              <a:t>Verlandungszone</a:t>
            </a: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altLang="de-DE" sz="1500" dirty="0">
              <a:solidFill>
                <a:srgbClr val="002060"/>
              </a:solidFill>
              <a:cs typeface="Arial" panose="020B0604020202020204" pitchFamily="34" charset="0"/>
            </a:endParaRPr>
          </a:p>
          <a:p>
            <a:pPr marL="0" indent="0">
              <a:spcBef>
                <a:spcPts val="600"/>
              </a:spcBef>
              <a:spcAft>
                <a:spcPts val="600"/>
              </a:spcAft>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965"/>
              </a:solidFill>
              <a:cs typeface="Arial" panose="020B0604020202020204" pitchFamily="34" charset="0"/>
            </a:endParaRPr>
          </a:p>
          <a:p>
            <a:pPr marL="285750" indent="-285750">
              <a:spcBef>
                <a:spcPts val="1200"/>
              </a:spcBef>
              <a:buFont typeface="Wingdings" panose="05000000000000000000" pitchFamily="2" charset="2"/>
              <a:buChar char="Ø"/>
            </a:pPr>
            <a:endParaRPr lang="de-DE" sz="1500" dirty="0">
              <a:solidFill>
                <a:srgbClr val="002965"/>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sz="1500" dirty="0"/>
          </a:p>
          <a:p>
            <a:pPr eaLnBrk="1" hangingPunct="1">
              <a:spcBef>
                <a:spcPts val="1200"/>
              </a:spcBef>
              <a:buClr>
                <a:schemeClr val="folHlink"/>
              </a:buClr>
              <a:buFont typeface="Wingdings" panose="05000000000000000000" pitchFamily="2" charset="2"/>
              <a:buChar char="Ø"/>
            </a:pPr>
            <a:endParaRPr lang="de-DE" sz="1500" dirty="0">
              <a:solidFill>
                <a:srgbClr val="002965"/>
              </a:solidFill>
              <a:effectLst/>
              <a:ea typeface="Calibri" panose="020F0502020204030204" pitchFamily="34" charset="0"/>
              <a:cs typeface="Arial" panose="020B0604020202020204" pitchFamily="34" charset="0"/>
            </a:endParaRPr>
          </a:p>
          <a:p>
            <a:pPr marL="0" indent="0" eaLnBrk="1" hangingPunct="1">
              <a:spcBef>
                <a:spcPts val="1200"/>
              </a:spcBef>
              <a:buClr>
                <a:schemeClr val="folHlink"/>
              </a:buClr>
            </a:pPr>
            <a:endParaRPr lang="de-DE" altLang="de-DE" sz="1500" dirty="0">
              <a:solidFill>
                <a:srgbClr val="000000"/>
              </a:solidFill>
              <a:cs typeface="Arial" panose="020B0604020202020204" pitchFamily="34" charset="0"/>
            </a:endParaRPr>
          </a:p>
        </p:txBody>
      </p:sp>
      <p:pic>
        <p:nvPicPr>
          <p:cNvPr id="3" name="Grafik 2">
            <a:extLst>
              <a:ext uri="{FF2B5EF4-FFF2-40B4-BE49-F238E27FC236}">
                <a16:creationId xmlns:a16="http://schemas.microsoft.com/office/drawing/2014/main" id="{DDBE27F4-438B-116B-C067-7F16446253C9}"/>
              </a:ext>
            </a:extLst>
          </p:cNvPr>
          <p:cNvPicPr>
            <a:picLocks noChangeAspect="1"/>
          </p:cNvPicPr>
          <p:nvPr/>
        </p:nvPicPr>
        <p:blipFill>
          <a:blip r:embed="rId4"/>
          <a:stretch>
            <a:fillRect/>
          </a:stretch>
        </p:blipFill>
        <p:spPr>
          <a:xfrm>
            <a:off x="423208" y="1458846"/>
            <a:ext cx="7536969" cy="3204000"/>
          </a:xfrm>
          <a:prstGeom prst="rect">
            <a:avLst/>
          </a:prstGeom>
        </p:spPr>
      </p:pic>
    </p:spTree>
    <p:custDataLst>
      <p:tags r:id="rId1"/>
    </p:custDataLst>
    <p:extLst>
      <p:ext uri="{BB962C8B-B14F-4D97-AF65-F5344CB8AC3E}">
        <p14:creationId xmlns:p14="http://schemas.microsoft.com/office/powerpoint/2010/main" val="57168897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66DCA-4E8C-5A01-0D4C-2907BB77DE6A}"/>
            </a:ext>
          </a:extLst>
        </p:cNvPr>
        <p:cNvGrpSpPr/>
        <p:nvPr/>
      </p:nvGrpSpPr>
      <p:grpSpPr>
        <a:xfrm>
          <a:off x="0" y="0"/>
          <a:ext cx="0" cy="0"/>
          <a:chOff x="0" y="0"/>
          <a:chExt cx="0" cy="0"/>
        </a:xfrm>
      </p:grpSpPr>
      <p:sp>
        <p:nvSpPr>
          <p:cNvPr id="20485" name="Fußzeilenplatzhalter 2">
            <a:extLst>
              <a:ext uri="{FF2B5EF4-FFF2-40B4-BE49-F238E27FC236}">
                <a16:creationId xmlns:a16="http://schemas.microsoft.com/office/drawing/2014/main" id="{00277E5F-37F4-6B4F-4251-F3B3157254F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a:extLst>
              <a:ext uri="{FF2B5EF4-FFF2-40B4-BE49-F238E27FC236}">
                <a16:creationId xmlns:a16="http://schemas.microsoft.com/office/drawing/2014/main" id="{112DE7DA-AD3F-0324-88D5-5E23B8D305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46</a:t>
            </a:fld>
            <a:endParaRPr lang="en-US" altLang="de-DE" sz="900" dirty="0">
              <a:latin typeface="Calibri" panose="020F0502020204030204" pitchFamily="34" charset="0"/>
            </a:endParaRPr>
          </a:p>
        </p:txBody>
      </p:sp>
      <p:sp>
        <p:nvSpPr>
          <p:cNvPr id="20487" name="Titel 57">
            <a:extLst>
              <a:ext uri="{FF2B5EF4-FFF2-40B4-BE49-F238E27FC236}">
                <a16:creationId xmlns:a16="http://schemas.microsoft.com/office/drawing/2014/main" id="{5AF7179B-0CB0-E7BE-44C4-68AFFD545D18}"/>
              </a:ext>
            </a:extLst>
          </p:cNvPr>
          <p:cNvSpPr>
            <a:spLocks noGrp="1"/>
          </p:cNvSpPr>
          <p:nvPr>
            <p:ph type="title"/>
          </p:nvPr>
        </p:nvSpPr>
        <p:spPr>
          <a:xfrm>
            <a:off x="250825" y="238598"/>
            <a:ext cx="8640763" cy="395287"/>
          </a:xfrm>
        </p:spPr>
        <p:txBody>
          <a:bodyPr/>
          <a:lstStyle/>
          <a:p>
            <a:pPr eaLnBrk="1" hangingPunct="1"/>
            <a:r>
              <a:rPr altLang="de-DE" dirty="0">
                <a:solidFill>
                  <a:srgbClr val="002965"/>
                </a:solidFill>
              </a:rPr>
              <a:t>7  </a:t>
            </a:r>
            <a:r>
              <a:rPr lang="de-DE" dirty="0">
                <a:solidFill>
                  <a:srgbClr val="002965"/>
                </a:solidFill>
              </a:rPr>
              <a:t>Gefährdung von Schutzgütern</a:t>
            </a:r>
            <a:br>
              <a:rPr lang="de-DE" sz="2400" dirty="0">
                <a:solidFill>
                  <a:schemeClr val="bg1"/>
                </a:solidFill>
              </a:rPr>
            </a:br>
            <a:endParaRPr altLang="de-DE" dirty="0">
              <a:solidFill>
                <a:srgbClr val="002965"/>
              </a:solidFill>
            </a:endParaRPr>
          </a:p>
        </p:txBody>
      </p:sp>
      <p:sp>
        <p:nvSpPr>
          <p:cNvPr id="18" name="Rectangle 6">
            <a:extLst>
              <a:ext uri="{FF2B5EF4-FFF2-40B4-BE49-F238E27FC236}">
                <a16:creationId xmlns:a16="http://schemas.microsoft.com/office/drawing/2014/main" id="{5EB55AE2-058A-CABD-EEA3-A1487434180B}"/>
              </a:ext>
            </a:extLst>
          </p:cNvPr>
          <p:cNvSpPr>
            <a:spLocks noChangeArrowheads="1"/>
          </p:cNvSpPr>
          <p:nvPr/>
        </p:nvSpPr>
        <p:spPr bwMode="auto">
          <a:xfrm>
            <a:off x="423210" y="983665"/>
            <a:ext cx="8384360" cy="52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a:spcBef>
                <a:spcPts val="600"/>
              </a:spcBef>
              <a:spcAft>
                <a:spcPts val="600"/>
              </a:spcAft>
            </a:pPr>
            <a:r>
              <a:rPr lang="de-DE" sz="1500" b="1" dirty="0">
                <a:solidFill>
                  <a:srgbClr val="002965"/>
                </a:solidFill>
                <a:ea typeface="Times New Roman" panose="02020603050405020304" pitchFamily="18" charset="0"/>
                <a:cs typeface="Arial" panose="020B0604020202020204" pitchFamily="34" charset="0"/>
              </a:rPr>
              <a:t>Sedimentaufschüttung</a:t>
            </a: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altLang="de-DE" sz="1500" dirty="0">
              <a:solidFill>
                <a:srgbClr val="002060"/>
              </a:solidFill>
              <a:cs typeface="Arial" panose="020B0604020202020204" pitchFamily="34" charset="0"/>
            </a:endParaRPr>
          </a:p>
          <a:p>
            <a:pPr marL="0" indent="0">
              <a:spcBef>
                <a:spcPts val="600"/>
              </a:spcBef>
              <a:spcAft>
                <a:spcPts val="600"/>
              </a:spcAft>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965"/>
              </a:solidFill>
              <a:cs typeface="Arial" panose="020B0604020202020204" pitchFamily="34" charset="0"/>
            </a:endParaRPr>
          </a:p>
          <a:p>
            <a:pPr marL="285750" indent="-285750">
              <a:spcBef>
                <a:spcPts val="1200"/>
              </a:spcBef>
              <a:buFont typeface="Wingdings" panose="05000000000000000000" pitchFamily="2" charset="2"/>
              <a:buChar char="Ø"/>
            </a:pPr>
            <a:endParaRPr lang="de-DE" sz="1500" dirty="0">
              <a:solidFill>
                <a:srgbClr val="002965"/>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sz="1500" dirty="0"/>
          </a:p>
          <a:p>
            <a:pPr eaLnBrk="1" hangingPunct="1">
              <a:spcBef>
                <a:spcPts val="1200"/>
              </a:spcBef>
              <a:buClr>
                <a:schemeClr val="folHlink"/>
              </a:buClr>
              <a:buFont typeface="Wingdings" panose="05000000000000000000" pitchFamily="2" charset="2"/>
              <a:buChar char="Ø"/>
            </a:pPr>
            <a:endParaRPr lang="de-DE" sz="1500" dirty="0">
              <a:solidFill>
                <a:srgbClr val="002965"/>
              </a:solidFill>
              <a:effectLst/>
              <a:ea typeface="Calibri" panose="020F0502020204030204" pitchFamily="34" charset="0"/>
              <a:cs typeface="Arial" panose="020B0604020202020204" pitchFamily="34" charset="0"/>
            </a:endParaRPr>
          </a:p>
          <a:p>
            <a:pPr marL="0" indent="0" eaLnBrk="1" hangingPunct="1">
              <a:spcBef>
                <a:spcPts val="1200"/>
              </a:spcBef>
              <a:buClr>
                <a:schemeClr val="folHlink"/>
              </a:buClr>
            </a:pPr>
            <a:endParaRPr lang="de-DE" altLang="de-DE" sz="1500" dirty="0">
              <a:solidFill>
                <a:srgbClr val="000000"/>
              </a:solidFill>
              <a:cs typeface="Arial" panose="020B0604020202020204" pitchFamily="34" charset="0"/>
            </a:endParaRPr>
          </a:p>
        </p:txBody>
      </p:sp>
      <p:pic>
        <p:nvPicPr>
          <p:cNvPr id="3" name="Grafik 2">
            <a:extLst>
              <a:ext uri="{FF2B5EF4-FFF2-40B4-BE49-F238E27FC236}">
                <a16:creationId xmlns:a16="http://schemas.microsoft.com/office/drawing/2014/main" id="{F1478CB9-916A-058D-32CB-1EA03440F248}"/>
              </a:ext>
            </a:extLst>
          </p:cNvPr>
          <p:cNvPicPr>
            <a:picLocks noChangeAspect="1"/>
          </p:cNvPicPr>
          <p:nvPr/>
        </p:nvPicPr>
        <p:blipFill>
          <a:blip r:embed="rId4"/>
          <a:stretch>
            <a:fillRect/>
          </a:stretch>
        </p:blipFill>
        <p:spPr>
          <a:xfrm>
            <a:off x="423210" y="1445371"/>
            <a:ext cx="7538400" cy="2344403"/>
          </a:xfrm>
          <a:prstGeom prst="rect">
            <a:avLst/>
          </a:prstGeom>
        </p:spPr>
      </p:pic>
    </p:spTree>
    <p:custDataLst>
      <p:tags r:id="rId1"/>
    </p:custDataLst>
    <p:extLst>
      <p:ext uri="{BB962C8B-B14F-4D97-AF65-F5344CB8AC3E}">
        <p14:creationId xmlns:p14="http://schemas.microsoft.com/office/powerpoint/2010/main" val="231614941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DA5B1-65C5-429C-3C0C-8B9DA87D4906}"/>
            </a:ext>
          </a:extLst>
        </p:cNvPr>
        <p:cNvGrpSpPr/>
        <p:nvPr/>
      </p:nvGrpSpPr>
      <p:grpSpPr>
        <a:xfrm>
          <a:off x="0" y="0"/>
          <a:ext cx="0" cy="0"/>
          <a:chOff x="0" y="0"/>
          <a:chExt cx="0" cy="0"/>
        </a:xfrm>
      </p:grpSpPr>
      <p:sp>
        <p:nvSpPr>
          <p:cNvPr id="20485" name="Fußzeilenplatzhalter 2">
            <a:extLst>
              <a:ext uri="{FF2B5EF4-FFF2-40B4-BE49-F238E27FC236}">
                <a16:creationId xmlns:a16="http://schemas.microsoft.com/office/drawing/2014/main" id="{158CDC05-B466-A675-A5A2-BB5DE06F504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20486" name="Foliennummernplatzhalter 4">
            <a:extLst>
              <a:ext uri="{FF2B5EF4-FFF2-40B4-BE49-F238E27FC236}">
                <a16:creationId xmlns:a16="http://schemas.microsoft.com/office/drawing/2014/main" id="{40299CB4-84D1-E69C-A06A-FD59CFB085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A9514B-466C-44B7-8982-BDCD5E34745E}" type="slidenum">
              <a:rPr lang="en-US" altLang="de-DE" sz="900">
                <a:latin typeface="Calibri" panose="020F0502020204030204" pitchFamily="34" charset="0"/>
              </a:rPr>
              <a:pPr/>
              <a:t>47</a:t>
            </a:fld>
            <a:endParaRPr lang="en-US" altLang="de-DE" sz="900" dirty="0">
              <a:latin typeface="Calibri" panose="020F0502020204030204" pitchFamily="34" charset="0"/>
            </a:endParaRPr>
          </a:p>
        </p:txBody>
      </p:sp>
      <p:sp>
        <p:nvSpPr>
          <p:cNvPr id="20487" name="Titel 57">
            <a:extLst>
              <a:ext uri="{FF2B5EF4-FFF2-40B4-BE49-F238E27FC236}">
                <a16:creationId xmlns:a16="http://schemas.microsoft.com/office/drawing/2014/main" id="{245ADF75-558A-1DC4-0854-9BB3D6DAA78F}"/>
              </a:ext>
            </a:extLst>
          </p:cNvPr>
          <p:cNvSpPr>
            <a:spLocks noGrp="1"/>
          </p:cNvSpPr>
          <p:nvPr>
            <p:ph type="title"/>
          </p:nvPr>
        </p:nvSpPr>
        <p:spPr>
          <a:xfrm>
            <a:off x="250825" y="238598"/>
            <a:ext cx="8640763" cy="395287"/>
          </a:xfrm>
        </p:spPr>
        <p:txBody>
          <a:bodyPr/>
          <a:lstStyle/>
          <a:p>
            <a:pPr eaLnBrk="1" hangingPunct="1"/>
            <a:r>
              <a:rPr altLang="de-DE" dirty="0">
                <a:solidFill>
                  <a:srgbClr val="002965"/>
                </a:solidFill>
              </a:rPr>
              <a:t>7  </a:t>
            </a:r>
            <a:r>
              <a:rPr lang="de-DE" dirty="0">
                <a:solidFill>
                  <a:srgbClr val="002965"/>
                </a:solidFill>
              </a:rPr>
              <a:t>Gefährdung von Schutzgütern</a:t>
            </a:r>
            <a:br>
              <a:rPr lang="de-DE" sz="2400" dirty="0">
                <a:solidFill>
                  <a:schemeClr val="bg1"/>
                </a:solidFill>
              </a:rPr>
            </a:br>
            <a:endParaRPr altLang="de-DE" dirty="0">
              <a:solidFill>
                <a:srgbClr val="002965"/>
              </a:solidFill>
            </a:endParaRPr>
          </a:p>
        </p:txBody>
      </p:sp>
      <p:sp>
        <p:nvSpPr>
          <p:cNvPr id="18" name="Rectangle 6">
            <a:extLst>
              <a:ext uri="{FF2B5EF4-FFF2-40B4-BE49-F238E27FC236}">
                <a16:creationId xmlns:a16="http://schemas.microsoft.com/office/drawing/2014/main" id="{94E8E8F1-1BA6-C6C7-057F-72D7F4155818}"/>
              </a:ext>
            </a:extLst>
          </p:cNvPr>
          <p:cNvSpPr>
            <a:spLocks noChangeArrowheads="1"/>
          </p:cNvSpPr>
          <p:nvPr/>
        </p:nvSpPr>
        <p:spPr bwMode="auto">
          <a:xfrm>
            <a:off x="423210" y="983665"/>
            <a:ext cx="8384360" cy="52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a:spcBef>
                <a:spcPts val="600"/>
              </a:spcBef>
              <a:spcAft>
                <a:spcPts val="600"/>
              </a:spcAft>
            </a:pPr>
            <a:r>
              <a:rPr lang="de-DE" sz="1500" b="1" dirty="0">
                <a:solidFill>
                  <a:srgbClr val="002965"/>
                </a:solidFill>
                <a:ea typeface="Times New Roman" panose="02020603050405020304" pitchFamily="18" charset="0"/>
                <a:cs typeface="Arial" panose="020B0604020202020204" pitchFamily="34" charset="0"/>
              </a:rPr>
              <a:t>Radionuklide</a:t>
            </a:r>
            <a:endParaRPr lang="de-DE" sz="1500" dirty="0">
              <a:solidFill>
                <a:srgbClr val="00B05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r>
              <a:rPr lang="de-DE" sz="1500" dirty="0">
                <a:solidFill>
                  <a:srgbClr val="002060"/>
                </a:solidFill>
                <a:ea typeface="Times New Roman" panose="02020603050405020304" pitchFamily="18" charset="0"/>
                <a:cs typeface="Arial" panose="020B0604020202020204" pitchFamily="34" charset="0"/>
              </a:rPr>
              <a:t>Bewertung durch das Thüringer Landesamt für Umwelt, Bergbau und Naturschutz (TLUBN) vom 25.03.2026:</a:t>
            </a:r>
          </a:p>
          <a:p>
            <a:pPr marL="284400" indent="0">
              <a:spcBef>
                <a:spcPts val="600"/>
              </a:spcBef>
              <a:spcAft>
                <a:spcPts val="600"/>
              </a:spcAft>
            </a:pPr>
            <a:r>
              <a:rPr lang="de-DE" sz="1500" i="1" dirty="0">
                <a:solidFill>
                  <a:srgbClr val="C00000"/>
                </a:solidFill>
              </a:rPr>
              <a:t>Aus Sicht der oberen Strahlenschutzbehörde geht von diesen Schlämmen hinsichtlich der enthaltenen Radionuklide keine Gefahr aus und es besteht kein Regelungsbedarf im Sinne des </a:t>
            </a:r>
            <a:r>
              <a:rPr lang="de-DE" sz="1500" i="1" dirty="0" err="1">
                <a:solidFill>
                  <a:srgbClr val="C00000"/>
                </a:solidFill>
              </a:rPr>
              <a:t>StrlSchG</a:t>
            </a:r>
            <a:r>
              <a:rPr lang="de-DE" sz="1500" i="1" dirty="0">
                <a:solidFill>
                  <a:srgbClr val="C00000"/>
                </a:solidFill>
              </a:rPr>
              <a:t> und der </a:t>
            </a:r>
            <a:r>
              <a:rPr lang="de-DE" sz="1500" i="1" dirty="0" err="1">
                <a:solidFill>
                  <a:srgbClr val="C00000"/>
                </a:solidFill>
              </a:rPr>
              <a:t>StrlschV</a:t>
            </a:r>
            <a:r>
              <a:rPr lang="de-DE" sz="1500" i="1" dirty="0">
                <a:solidFill>
                  <a:srgbClr val="C00000"/>
                </a:solidFill>
              </a:rPr>
              <a:t>.</a:t>
            </a:r>
            <a:endParaRPr lang="de-DE" sz="1500" dirty="0">
              <a:solidFill>
                <a:srgbClr val="C00000"/>
              </a:solidFill>
              <a:ea typeface="Times New Roman" panose="02020603050405020304" pitchFamily="18" charset="0"/>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altLang="de-DE" sz="1500" dirty="0">
              <a:solidFill>
                <a:srgbClr val="002060"/>
              </a:solidFill>
              <a:cs typeface="Arial" panose="020B0604020202020204" pitchFamily="34" charset="0"/>
            </a:endParaRPr>
          </a:p>
          <a:p>
            <a:pPr marL="0" indent="0">
              <a:spcBef>
                <a:spcPts val="600"/>
              </a:spcBef>
              <a:spcAft>
                <a:spcPts val="600"/>
              </a:spcAft>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965"/>
              </a:solidFill>
              <a:cs typeface="Arial" panose="020B0604020202020204" pitchFamily="34" charset="0"/>
            </a:endParaRPr>
          </a:p>
          <a:p>
            <a:pPr marL="285750" indent="-285750">
              <a:spcBef>
                <a:spcPts val="1200"/>
              </a:spcBef>
              <a:buFont typeface="Wingdings" panose="05000000000000000000" pitchFamily="2" charset="2"/>
              <a:buChar char="Ø"/>
            </a:pPr>
            <a:endParaRPr lang="de-DE" sz="1500" dirty="0">
              <a:solidFill>
                <a:srgbClr val="002965"/>
              </a:solidFill>
              <a:effectLst/>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Ø"/>
            </a:pPr>
            <a:endParaRPr lang="de-DE" altLang="de-DE" sz="1500" dirty="0">
              <a:solidFill>
                <a:srgbClr val="002060"/>
              </a:solidFill>
              <a:cs typeface="Arial" panose="020B0604020202020204" pitchFamily="34" charset="0"/>
            </a:endParaRPr>
          </a:p>
          <a:p>
            <a:pPr marL="285750" indent="-285750">
              <a:buFont typeface="Wingdings" panose="05000000000000000000" pitchFamily="2" charset="2"/>
              <a:buChar char="Ø"/>
            </a:pPr>
            <a:endParaRPr lang="de-DE" sz="1500" dirty="0"/>
          </a:p>
          <a:p>
            <a:pPr eaLnBrk="1" hangingPunct="1">
              <a:spcBef>
                <a:spcPts val="1200"/>
              </a:spcBef>
              <a:buClr>
                <a:schemeClr val="folHlink"/>
              </a:buClr>
              <a:buFont typeface="Wingdings" panose="05000000000000000000" pitchFamily="2" charset="2"/>
              <a:buChar char="Ø"/>
            </a:pPr>
            <a:endParaRPr lang="de-DE" sz="1500" dirty="0">
              <a:solidFill>
                <a:srgbClr val="002965"/>
              </a:solidFill>
              <a:effectLst/>
              <a:ea typeface="Calibri" panose="020F0502020204030204" pitchFamily="34" charset="0"/>
              <a:cs typeface="Arial" panose="020B0604020202020204" pitchFamily="34" charset="0"/>
            </a:endParaRPr>
          </a:p>
          <a:p>
            <a:pPr marL="0" indent="0" eaLnBrk="1" hangingPunct="1">
              <a:spcBef>
                <a:spcPts val="1200"/>
              </a:spcBef>
              <a:buClr>
                <a:schemeClr val="folHlink"/>
              </a:buClr>
            </a:pPr>
            <a:endParaRPr lang="de-DE" altLang="de-DE" sz="1500" dirty="0">
              <a:solidFill>
                <a:srgbClr val="000000"/>
              </a:solidFill>
              <a:cs typeface="Arial" panose="020B0604020202020204" pitchFamily="34" charset="0"/>
            </a:endParaRPr>
          </a:p>
        </p:txBody>
      </p:sp>
    </p:spTree>
    <p:custDataLst>
      <p:tags r:id="rId1"/>
    </p:custDataLst>
    <p:extLst>
      <p:ext uri="{BB962C8B-B14F-4D97-AF65-F5344CB8AC3E}">
        <p14:creationId xmlns:p14="http://schemas.microsoft.com/office/powerpoint/2010/main" val="116517430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ußzeilenplatzhalter 1"/>
          <p:cNvSpPr>
            <a:spLocks noGrp="1"/>
          </p:cNvSpPr>
          <p:nvPr>
            <p:ph type="ftr" sz="quarter" idx="10"/>
          </p:nvPr>
        </p:nvSpPr>
        <p:spPr bwMode="auto">
          <a:xfrm>
            <a:off x="485775" y="6513513"/>
            <a:ext cx="5864225" cy="15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6387" name="Foliennummernplatzhalt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B23806-9AEC-42A0-8742-072386D9D1B1}" type="slidenum">
              <a:rPr lang="de-DE" altLang="de-DE" sz="900">
                <a:solidFill>
                  <a:srgbClr val="002060"/>
                </a:solidFill>
                <a:latin typeface="Calibri" panose="020F0502020204030204" pitchFamily="34" charset="0"/>
              </a:rPr>
              <a:pPr/>
              <a:t>48</a:t>
            </a:fld>
            <a:endParaRPr lang="de-DE" altLang="de-DE" sz="900" dirty="0">
              <a:solidFill>
                <a:srgbClr val="002060"/>
              </a:solidFill>
              <a:latin typeface="Calibri" panose="020F0502020204030204" pitchFamily="34" charset="0"/>
            </a:endParaRPr>
          </a:p>
        </p:txBody>
      </p:sp>
      <p:sp>
        <p:nvSpPr>
          <p:cNvPr id="2" name="Rechteck 1">
            <a:extLst>
              <a:ext uri="{FF2B5EF4-FFF2-40B4-BE49-F238E27FC236}">
                <a16:creationId xmlns:a16="http://schemas.microsoft.com/office/drawing/2014/main" id="{162E21AC-6AE6-F752-E563-3E572792D2B9}"/>
              </a:ext>
            </a:extLst>
          </p:cNvPr>
          <p:cNvSpPr/>
          <p:nvPr>
            <p:custDataLst>
              <p:tags r:id="rId1"/>
            </p:custDataLst>
          </p:nvPr>
        </p:nvSpPr>
        <p:spPr bwMode="auto">
          <a:xfrm>
            <a:off x="248431" y="1237175"/>
            <a:ext cx="360363" cy="482600"/>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grpSp>
        <p:nvGrpSpPr>
          <p:cNvPr id="3" name="Gruppieren 19">
            <a:extLst>
              <a:ext uri="{FF2B5EF4-FFF2-40B4-BE49-F238E27FC236}">
                <a16:creationId xmlns:a16="http://schemas.microsoft.com/office/drawing/2014/main" id="{E137BDA5-A53F-ED81-02A5-9C79255C5AF3}"/>
              </a:ext>
            </a:extLst>
          </p:cNvPr>
          <p:cNvGrpSpPr>
            <a:grpSpLocks/>
          </p:cNvGrpSpPr>
          <p:nvPr>
            <p:custDataLst>
              <p:tags r:id="rId2"/>
            </p:custDataLst>
          </p:nvPr>
        </p:nvGrpSpPr>
        <p:grpSpPr bwMode="auto">
          <a:xfrm>
            <a:off x="225425" y="1686300"/>
            <a:ext cx="360363" cy="4291167"/>
            <a:chOff x="224805" y="1257307"/>
            <a:chExt cx="360388" cy="3073193"/>
          </a:xfrm>
        </p:grpSpPr>
        <p:sp>
          <p:nvSpPr>
            <p:cNvPr id="5" name="Rechteck 4">
              <a:hlinkClick r:id="rId25" action="ppaction://hlinksldjump"/>
              <a:extLst>
                <a:ext uri="{FF2B5EF4-FFF2-40B4-BE49-F238E27FC236}">
                  <a16:creationId xmlns:a16="http://schemas.microsoft.com/office/drawing/2014/main" id="{14EA0ED8-D741-A359-51C2-9556C0E215AF}"/>
                </a:ext>
              </a:extLst>
            </p:cNvPr>
            <p:cNvSpPr/>
            <p:nvPr>
              <p:custDataLst>
                <p:tags r:id="rId19"/>
              </p:custDataLst>
            </p:nvPr>
          </p:nvSpPr>
          <p:spPr>
            <a:xfrm>
              <a:off x="224805" y="177479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6" name="Rechteck 5">
              <a:hlinkClick r:id="rId25" action="ppaction://hlinksldjump"/>
              <a:extLst>
                <a:ext uri="{FF2B5EF4-FFF2-40B4-BE49-F238E27FC236}">
                  <a16:creationId xmlns:a16="http://schemas.microsoft.com/office/drawing/2014/main" id="{50B129A8-BA85-68A2-7CF9-D46552A59FC6}"/>
                </a:ext>
              </a:extLst>
            </p:cNvPr>
            <p:cNvSpPr/>
            <p:nvPr>
              <p:custDataLst>
                <p:tags r:id="rId20"/>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9" name="Rechteck 8">
              <a:hlinkClick r:id="" action="ppaction://noaction"/>
              <a:extLst>
                <a:ext uri="{FF2B5EF4-FFF2-40B4-BE49-F238E27FC236}">
                  <a16:creationId xmlns:a16="http://schemas.microsoft.com/office/drawing/2014/main" id="{ED75C7CD-02F0-8EDE-50FE-178B82F6BC3B}"/>
                </a:ext>
              </a:extLst>
            </p:cNvPr>
            <p:cNvSpPr/>
            <p:nvPr>
              <p:custDataLst>
                <p:tags r:id="rId21"/>
              </p:custDataLst>
            </p:nvPr>
          </p:nvSpPr>
          <p:spPr>
            <a:xfrm>
              <a:off x="224805" y="281136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7" name="Rechteck 16">
              <a:hlinkClick r:id="rId25" action="ppaction://hlinksldjump"/>
              <a:extLst>
                <a:ext uri="{FF2B5EF4-FFF2-40B4-BE49-F238E27FC236}">
                  <a16:creationId xmlns:a16="http://schemas.microsoft.com/office/drawing/2014/main" id="{ED861E77-D1C9-469A-9E0E-60D18D31E309}"/>
                </a:ext>
              </a:extLst>
            </p:cNvPr>
            <p:cNvSpPr/>
            <p:nvPr>
              <p:custDataLst>
                <p:tags r:id="rId22"/>
              </p:custDataLst>
            </p:nvPr>
          </p:nvSpPr>
          <p:spPr>
            <a:xfrm>
              <a:off x="224805" y="3847933"/>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19" name="Rechteck 18">
              <a:extLst>
                <a:ext uri="{FF2B5EF4-FFF2-40B4-BE49-F238E27FC236}">
                  <a16:creationId xmlns:a16="http://schemas.microsoft.com/office/drawing/2014/main" id="{B9141B7D-0F56-8CD3-2A8A-133A6B47C53B}"/>
                </a:ext>
              </a:extLst>
            </p:cNvPr>
            <p:cNvSpPr/>
            <p:nvPr>
              <p:custDataLst>
                <p:tags r:id="rId23"/>
              </p:custDataLst>
            </p:nvPr>
          </p:nvSpPr>
          <p:spPr>
            <a:xfrm>
              <a:off x="224805" y="125730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chemeClr val="accent1"/>
                </a:solidFill>
              </a:endParaRPr>
            </a:p>
          </p:txBody>
        </p:sp>
      </p:grpSp>
      <p:sp>
        <p:nvSpPr>
          <p:cNvPr id="20" name="Textfeld 19">
            <a:extLst>
              <a:ext uri="{FF2B5EF4-FFF2-40B4-BE49-F238E27FC236}">
                <a16:creationId xmlns:a16="http://schemas.microsoft.com/office/drawing/2014/main" id="{635F753A-AAC5-DA47-0012-6C2B2E057E60}"/>
              </a:ext>
            </a:extLst>
          </p:cNvPr>
          <p:cNvSpPr txBox="1"/>
          <p:nvPr/>
        </p:nvSpPr>
        <p:spPr>
          <a:xfrm>
            <a:off x="455613" y="918230"/>
            <a:ext cx="8405813" cy="4121728"/>
          </a:xfrm>
          <a:prstGeom prst="rect">
            <a:avLst/>
          </a:prstGeom>
          <a:noFill/>
        </p:spPr>
        <p:txBody>
          <a:bodyPr vert="horz" wrap="square" lIns="0" tIns="0" rIns="0" bIns="0" rtlCol="0">
            <a:noAutofit/>
          </a:bodyPr>
          <a:lstStyle/>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a:spcBef>
                <a:spcPts val="600"/>
              </a:spcBef>
              <a:spcAft>
                <a:spcPts val="600"/>
              </a:spcAft>
            </a:pPr>
            <a:endParaRPr lang="de-DE" sz="1500" dirty="0">
              <a:solidFill>
                <a:srgbClr val="002965"/>
              </a:solidFill>
              <a:ea typeface="Times New Roman" panose="02020603050405020304" pitchFamily="18" charset="0"/>
              <a:cs typeface="Arial" panose="020B0604020202020204" pitchFamily="34" charset="0"/>
            </a:endParaRPr>
          </a:p>
          <a:p>
            <a:pPr>
              <a:spcBef>
                <a:spcPts val="600"/>
              </a:spcBef>
              <a:spcAft>
                <a:spcPts val="600"/>
              </a:spcAft>
            </a:pPr>
            <a:endParaRPr lang="de-DE" sz="1500" b="1"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b="0" i="0" u="none" baseline="0" dirty="0">
              <a:solidFill>
                <a:srgbClr val="002060"/>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285750" indent="-285750" algn="l" rtl="0" eaLnBrk="1" fontAlgn="auto" hangingPunct="1">
              <a:lnSpc>
                <a:spcPct val="100000"/>
              </a:lnSpc>
              <a:spcBef>
                <a:spcPts val="0"/>
              </a:spcBef>
              <a:spcAft>
                <a:spcPts val="300"/>
              </a:spcAft>
              <a:buFont typeface="Wingdings" panose="05000000000000000000" pitchFamily="2" charset="2"/>
              <a:buChar char="Ø"/>
            </a:pPr>
            <a:endParaRPr lang="de-DE" sz="1400" b="0" i="0" u="none" baseline="0" dirty="0">
              <a:solidFill>
                <a:srgbClr val="000000"/>
              </a:solidFill>
              <a:latin typeface="Calibri" panose="020F0502020204030204" pitchFamily="34" charset="0"/>
            </a:endParaRPr>
          </a:p>
        </p:txBody>
      </p:sp>
      <p:grpSp>
        <p:nvGrpSpPr>
          <p:cNvPr id="21" name="Gruppieren 19">
            <a:extLst>
              <a:ext uri="{FF2B5EF4-FFF2-40B4-BE49-F238E27FC236}">
                <a16:creationId xmlns:a16="http://schemas.microsoft.com/office/drawing/2014/main" id="{55464A1D-736A-9E81-8C4F-3D6A7FDEDCD0}"/>
              </a:ext>
            </a:extLst>
          </p:cNvPr>
          <p:cNvGrpSpPr>
            <a:grpSpLocks/>
          </p:cNvGrpSpPr>
          <p:nvPr>
            <p:custDataLst>
              <p:tags r:id="rId3"/>
            </p:custDataLst>
          </p:nvPr>
        </p:nvGrpSpPr>
        <p:grpSpPr bwMode="auto">
          <a:xfrm>
            <a:off x="225425" y="238919"/>
            <a:ext cx="8666163" cy="5738548"/>
            <a:chOff x="224805" y="220740"/>
            <a:chExt cx="8666766" cy="4109760"/>
          </a:xfrm>
        </p:grpSpPr>
        <p:sp>
          <p:nvSpPr>
            <p:cNvPr id="22" name="Rectangle 4">
              <a:extLst>
                <a:ext uri="{FF2B5EF4-FFF2-40B4-BE49-F238E27FC236}">
                  <a16:creationId xmlns:a16="http://schemas.microsoft.com/office/drawing/2014/main" id="{69BCBFB3-C5E8-C413-BE40-9BFB7AA8E390}"/>
                </a:ext>
              </a:extLst>
            </p:cNvPr>
            <p:cNvSpPr txBox="1">
              <a:spLocks noChangeArrowheads="1"/>
            </p:cNvSpPr>
            <p:nvPr>
              <p:custDataLst>
                <p:tags r:id="rId11"/>
              </p:custDataLst>
            </p:nvPr>
          </p:nvSpPr>
          <p:spPr bwMode="auto">
            <a:xfrm>
              <a:off x="251795" y="220740"/>
              <a:ext cx="8639776" cy="395260"/>
            </a:xfrm>
            <a:prstGeom prst="rect">
              <a:avLst/>
            </a:prstGeom>
          </p:spPr>
          <p:txBody>
            <a:bodyPr lIns="180000" tIns="108000" rIns="36000" bIns="36000"/>
            <a:lstStyle>
              <a:lvl1pPr>
                <a:spcBef>
                  <a:spcPct val="0"/>
                </a:spcBef>
                <a:buNone/>
                <a:defRPr sz="2400" b="1">
                  <a:solidFill>
                    <a:schemeClr val="tx2"/>
                  </a:solidFill>
                  <a:latin typeface="Swis721 Mio" pitchFamily="34" charset="0"/>
                  <a:ea typeface="+mj-ea"/>
                  <a:cs typeface="Arial" pitchFamily="34" charset="0"/>
                </a:defRPr>
              </a:lvl1pPr>
            </a:lstStyle>
            <a:p>
              <a:pPr>
                <a:defRPr/>
              </a:pPr>
              <a:r>
                <a:rPr lang="de-DE" altLang="en-US" sz="2200" dirty="0">
                  <a:solidFill>
                    <a:schemeClr val="accent1"/>
                  </a:solidFill>
                  <a:latin typeface="Calibri" pitchFamily="34" charset="0"/>
                  <a:cs typeface="+mj-cs"/>
                </a:rPr>
                <a:t>Inhalt</a:t>
              </a:r>
            </a:p>
          </p:txBody>
        </p:sp>
        <p:sp>
          <p:nvSpPr>
            <p:cNvPr id="23" name="Rechteck 22">
              <a:hlinkClick r:id="rId25" action="ppaction://hlinksldjump"/>
              <a:extLst>
                <a:ext uri="{FF2B5EF4-FFF2-40B4-BE49-F238E27FC236}">
                  <a16:creationId xmlns:a16="http://schemas.microsoft.com/office/drawing/2014/main" id="{E353DE81-485A-3A98-43F0-51C1D69CBF6A}"/>
                </a:ext>
              </a:extLst>
            </p:cNvPr>
            <p:cNvSpPr/>
            <p:nvPr>
              <p:custDataLst>
                <p:tags r:id="rId12"/>
              </p:custDataLst>
            </p:nvPr>
          </p:nvSpPr>
          <p:spPr>
            <a:xfrm>
              <a:off x="648391" y="3688088"/>
              <a:ext cx="7635804" cy="360948"/>
            </a:xfrm>
            <a:prstGeom prst="rect">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lvl="0"/>
              <a:r>
                <a:rPr lang="de-DE" sz="1600" dirty="0">
                  <a:solidFill>
                    <a:schemeClr val="bg1"/>
                  </a:solidFill>
                </a:rPr>
                <a:t>Maßnahmenempfehlungen</a:t>
              </a:r>
            </a:p>
          </p:txBody>
        </p:sp>
        <p:sp>
          <p:nvSpPr>
            <p:cNvPr id="24" name="Rechteck 23">
              <a:hlinkClick r:id="rId25" action="ppaction://hlinksldjump"/>
              <a:extLst>
                <a:ext uri="{FF2B5EF4-FFF2-40B4-BE49-F238E27FC236}">
                  <a16:creationId xmlns:a16="http://schemas.microsoft.com/office/drawing/2014/main" id="{E50221C2-CF4B-4275-88B5-AC93D666B750}"/>
                </a:ext>
              </a:extLst>
            </p:cNvPr>
            <p:cNvSpPr/>
            <p:nvPr>
              <p:custDataLst>
                <p:tags r:id="rId13"/>
              </p:custDataLst>
            </p:nvPr>
          </p:nvSpPr>
          <p:spPr>
            <a:xfrm>
              <a:off x="224805" y="177479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25" name="Rechteck 24">
              <a:hlinkClick r:id="rId25" action="ppaction://hlinksldjump"/>
              <a:extLst>
                <a:ext uri="{FF2B5EF4-FFF2-40B4-BE49-F238E27FC236}">
                  <a16:creationId xmlns:a16="http://schemas.microsoft.com/office/drawing/2014/main" id="{94A9E03E-7C18-8AEE-52D6-506243417C9B}"/>
                </a:ext>
              </a:extLst>
            </p:cNvPr>
            <p:cNvSpPr/>
            <p:nvPr>
              <p:custDataLst>
                <p:tags r:id="rId14"/>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26" name="Rechteck 25">
              <a:hlinkClick r:id="rId26" action="ppaction://hlinksldjump"/>
              <a:extLst>
                <a:ext uri="{FF2B5EF4-FFF2-40B4-BE49-F238E27FC236}">
                  <a16:creationId xmlns:a16="http://schemas.microsoft.com/office/drawing/2014/main" id="{0F8849B0-E681-2A8A-2521-0C892A88E8A7}"/>
                </a:ext>
              </a:extLst>
            </p:cNvPr>
            <p:cNvSpPr/>
            <p:nvPr>
              <p:custDataLst>
                <p:tags r:id="rId15"/>
              </p:custDataLst>
            </p:nvPr>
          </p:nvSpPr>
          <p:spPr>
            <a:xfrm>
              <a:off x="654320" y="1302969"/>
              <a:ext cx="7635804" cy="360948"/>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lvl="0"/>
              <a:r>
                <a:rPr lang="de-DE" sz="1600" dirty="0">
                  <a:solidFill>
                    <a:schemeClr val="accent1"/>
                  </a:solidFill>
                </a:rPr>
                <a:t>Einige Begriffe aus dem Bodenschutz</a:t>
              </a:r>
            </a:p>
          </p:txBody>
        </p:sp>
        <p:sp>
          <p:nvSpPr>
            <p:cNvPr id="27" name="Rechteck 26">
              <a:hlinkClick r:id="" action="ppaction://noaction"/>
              <a:extLst>
                <a:ext uri="{FF2B5EF4-FFF2-40B4-BE49-F238E27FC236}">
                  <a16:creationId xmlns:a16="http://schemas.microsoft.com/office/drawing/2014/main" id="{F441D858-C10A-D380-F71E-B5FB97106959}"/>
                </a:ext>
              </a:extLst>
            </p:cNvPr>
            <p:cNvSpPr/>
            <p:nvPr>
              <p:custDataLst>
                <p:tags r:id="rId16"/>
              </p:custDataLst>
            </p:nvPr>
          </p:nvSpPr>
          <p:spPr>
            <a:xfrm>
              <a:off x="224805" y="281136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28" name="Rechteck 27">
              <a:hlinkClick r:id="rId25" action="ppaction://hlinksldjump"/>
              <a:extLst>
                <a:ext uri="{FF2B5EF4-FFF2-40B4-BE49-F238E27FC236}">
                  <a16:creationId xmlns:a16="http://schemas.microsoft.com/office/drawing/2014/main" id="{8DE214C6-D6B2-A1B4-56FC-DE1048661F86}"/>
                </a:ext>
              </a:extLst>
            </p:cNvPr>
            <p:cNvSpPr/>
            <p:nvPr>
              <p:custDataLst>
                <p:tags r:id="rId17"/>
              </p:custDataLst>
            </p:nvPr>
          </p:nvSpPr>
          <p:spPr>
            <a:xfrm>
              <a:off x="224805" y="3847933"/>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29" name="Rechteck 28">
              <a:extLst>
                <a:ext uri="{FF2B5EF4-FFF2-40B4-BE49-F238E27FC236}">
                  <a16:creationId xmlns:a16="http://schemas.microsoft.com/office/drawing/2014/main" id="{C89118CE-AC31-A854-4E5B-8E8B207D6B63}"/>
                </a:ext>
              </a:extLst>
            </p:cNvPr>
            <p:cNvSpPr/>
            <p:nvPr>
              <p:custDataLst>
                <p:tags r:id="rId18"/>
              </p:custDataLst>
            </p:nvPr>
          </p:nvSpPr>
          <p:spPr>
            <a:xfrm>
              <a:off x="224805" y="125730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chemeClr val="accent1"/>
                </a:solidFill>
              </a:endParaRPr>
            </a:p>
          </p:txBody>
        </p:sp>
      </p:grpSp>
      <p:sp>
        <p:nvSpPr>
          <p:cNvPr id="30" name="Rechteck 29">
            <a:hlinkClick r:id="rId27" action="ppaction://hlinksldjump"/>
            <a:extLst>
              <a:ext uri="{FF2B5EF4-FFF2-40B4-BE49-F238E27FC236}">
                <a16:creationId xmlns:a16="http://schemas.microsoft.com/office/drawing/2014/main" id="{4516CCE1-0A3D-0A68-A5EF-4CF91DEFE506}"/>
              </a:ext>
            </a:extLst>
          </p:cNvPr>
          <p:cNvSpPr/>
          <p:nvPr>
            <p:custDataLst>
              <p:tags r:id="rId4"/>
            </p:custDataLst>
          </p:nvPr>
        </p:nvSpPr>
        <p:spPr bwMode="auto">
          <a:xfrm>
            <a:off x="648984" y="1182300"/>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Aufgabenstellung</a:t>
            </a:r>
          </a:p>
        </p:txBody>
      </p:sp>
      <p:sp>
        <p:nvSpPr>
          <p:cNvPr id="31" name="Rechteck 30">
            <a:hlinkClick r:id="rId25" action="ppaction://hlinksldjump"/>
            <a:extLst>
              <a:ext uri="{FF2B5EF4-FFF2-40B4-BE49-F238E27FC236}">
                <a16:creationId xmlns:a16="http://schemas.microsoft.com/office/drawing/2014/main" id="{A0186994-E3D2-D973-113D-0BFF5ED80909}"/>
              </a:ext>
            </a:extLst>
          </p:cNvPr>
          <p:cNvSpPr/>
          <p:nvPr>
            <p:custDataLst>
              <p:tags r:id="rId5"/>
            </p:custDataLst>
          </p:nvPr>
        </p:nvSpPr>
        <p:spPr bwMode="auto">
          <a:xfrm>
            <a:off x="440166" y="2775290"/>
            <a:ext cx="360363" cy="482600"/>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914400" indent="-914400" algn="ctr">
              <a:buFont typeface="+mj-lt"/>
              <a:buAutoNum type="arabicPeriod"/>
              <a:defRPr/>
            </a:pPr>
            <a:endParaRPr lang="de-DE" sz="4800" dirty="0">
              <a:solidFill>
                <a:srgbClr val="579BFF"/>
              </a:solidFill>
            </a:endParaRPr>
          </a:p>
          <a:p>
            <a:pPr algn="ctr">
              <a:defRPr/>
            </a:pPr>
            <a:r>
              <a:rPr lang="de-DE" sz="3600" dirty="0">
                <a:solidFill>
                  <a:srgbClr val="579BFF"/>
                </a:solidFill>
              </a:rPr>
              <a:t>1</a:t>
            </a:r>
          </a:p>
          <a:p>
            <a:pPr algn="ctr">
              <a:defRPr/>
            </a:pPr>
            <a:r>
              <a:rPr lang="de-DE" sz="3600" dirty="0">
                <a:solidFill>
                  <a:srgbClr val="579BFF"/>
                </a:solidFill>
              </a:rPr>
              <a:t>2</a:t>
            </a:r>
          </a:p>
          <a:p>
            <a:pPr algn="ctr">
              <a:defRPr/>
            </a:pPr>
            <a:r>
              <a:rPr lang="de-DE" sz="3600" dirty="0">
                <a:solidFill>
                  <a:srgbClr val="579BFF"/>
                </a:solidFill>
              </a:rPr>
              <a:t>34</a:t>
            </a:r>
          </a:p>
          <a:p>
            <a:pPr algn="ctr">
              <a:defRPr/>
            </a:pPr>
            <a:r>
              <a:rPr lang="de-DE" sz="3600" dirty="0">
                <a:solidFill>
                  <a:srgbClr val="579BFF"/>
                </a:solidFill>
              </a:rPr>
              <a:t>5</a:t>
            </a:r>
          </a:p>
          <a:p>
            <a:pPr algn="ctr">
              <a:defRPr/>
            </a:pPr>
            <a:r>
              <a:rPr lang="de-DE" sz="3600" dirty="0">
                <a:solidFill>
                  <a:srgbClr val="579BFF"/>
                </a:solidFill>
              </a:rPr>
              <a:t>6</a:t>
            </a:r>
          </a:p>
          <a:p>
            <a:pPr algn="ctr">
              <a:defRPr/>
            </a:pPr>
            <a:r>
              <a:rPr lang="de-DE" sz="3600" dirty="0">
                <a:solidFill>
                  <a:srgbClr val="579BFF"/>
                </a:solidFill>
              </a:rPr>
              <a:t>7</a:t>
            </a:r>
          </a:p>
          <a:p>
            <a:pPr algn="ctr">
              <a:defRPr/>
            </a:pPr>
            <a:r>
              <a:rPr lang="de-DE" sz="3600" dirty="0">
                <a:solidFill>
                  <a:srgbClr val="579BFF"/>
                </a:solidFill>
              </a:rPr>
              <a:t>8</a:t>
            </a:r>
          </a:p>
        </p:txBody>
      </p:sp>
      <p:sp>
        <p:nvSpPr>
          <p:cNvPr id="32" name="Rechteck 31">
            <a:hlinkClick r:id="rId26" action="ppaction://hlinksldjump"/>
            <a:extLst>
              <a:ext uri="{FF2B5EF4-FFF2-40B4-BE49-F238E27FC236}">
                <a16:creationId xmlns:a16="http://schemas.microsoft.com/office/drawing/2014/main" id="{761E1F97-4804-F586-CD93-32D46C05C18F}"/>
              </a:ext>
            </a:extLst>
          </p:cNvPr>
          <p:cNvSpPr/>
          <p:nvPr>
            <p:custDataLst>
              <p:tags r:id="rId6"/>
            </p:custDataLst>
          </p:nvPr>
        </p:nvSpPr>
        <p:spPr bwMode="auto">
          <a:xfrm>
            <a:off x="654910" y="230901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Unsere Vorgehensweise</a:t>
            </a:r>
          </a:p>
        </p:txBody>
      </p:sp>
      <p:sp>
        <p:nvSpPr>
          <p:cNvPr id="33" name="Rechteck 32">
            <a:hlinkClick r:id="rId26" action="ppaction://hlinksldjump"/>
            <a:extLst>
              <a:ext uri="{FF2B5EF4-FFF2-40B4-BE49-F238E27FC236}">
                <a16:creationId xmlns:a16="http://schemas.microsoft.com/office/drawing/2014/main" id="{9BE58E6B-E9FA-895C-5E33-BC82065854F5}"/>
              </a:ext>
            </a:extLst>
          </p:cNvPr>
          <p:cNvSpPr/>
          <p:nvPr>
            <p:custDataLst>
              <p:tags r:id="rId7"/>
            </p:custDataLst>
          </p:nvPr>
        </p:nvSpPr>
        <p:spPr bwMode="auto">
          <a:xfrm>
            <a:off x="654909" y="342534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Schadstoffe im Aufschüttungsbereich</a:t>
            </a:r>
          </a:p>
        </p:txBody>
      </p:sp>
      <p:sp>
        <p:nvSpPr>
          <p:cNvPr id="34" name="Rechteck 33">
            <a:hlinkClick r:id="rId26" action="ppaction://hlinksldjump"/>
            <a:extLst>
              <a:ext uri="{FF2B5EF4-FFF2-40B4-BE49-F238E27FC236}">
                <a16:creationId xmlns:a16="http://schemas.microsoft.com/office/drawing/2014/main" id="{6A0A0593-ABFD-23D9-39D5-D02170C4AEEF}"/>
              </a:ext>
            </a:extLst>
          </p:cNvPr>
          <p:cNvSpPr/>
          <p:nvPr>
            <p:custDataLst>
              <p:tags r:id="rId8"/>
            </p:custDataLst>
          </p:nvPr>
        </p:nvSpPr>
        <p:spPr bwMode="auto">
          <a:xfrm>
            <a:off x="654909" y="2872723"/>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Schadstoffe im Verlandungsbereich</a:t>
            </a:r>
          </a:p>
        </p:txBody>
      </p:sp>
      <p:sp>
        <p:nvSpPr>
          <p:cNvPr id="35" name="Rechteck 34">
            <a:hlinkClick r:id="rId26" action="ppaction://hlinksldjump"/>
            <a:extLst>
              <a:ext uri="{FF2B5EF4-FFF2-40B4-BE49-F238E27FC236}">
                <a16:creationId xmlns:a16="http://schemas.microsoft.com/office/drawing/2014/main" id="{87645B1A-520D-745F-21DB-1F15E5542A2F}"/>
              </a:ext>
            </a:extLst>
          </p:cNvPr>
          <p:cNvSpPr/>
          <p:nvPr>
            <p:custDataLst>
              <p:tags r:id="rId9"/>
            </p:custDataLst>
          </p:nvPr>
        </p:nvSpPr>
        <p:spPr bwMode="auto">
          <a:xfrm>
            <a:off x="654910" y="3968340"/>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Radionuklide</a:t>
            </a:r>
          </a:p>
        </p:txBody>
      </p:sp>
      <p:sp>
        <p:nvSpPr>
          <p:cNvPr id="36" name="Rechteck 35">
            <a:hlinkClick r:id="rId26" action="ppaction://hlinksldjump"/>
            <a:extLst>
              <a:ext uri="{FF2B5EF4-FFF2-40B4-BE49-F238E27FC236}">
                <a16:creationId xmlns:a16="http://schemas.microsoft.com/office/drawing/2014/main" id="{DC755557-564C-AE2B-4741-9277075763AA}"/>
              </a:ext>
            </a:extLst>
          </p:cNvPr>
          <p:cNvSpPr/>
          <p:nvPr>
            <p:custDataLst>
              <p:tags r:id="rId10"/>
            </p:custDataLst>
          </p:nvPr>
        </p:nvSpPr>
        <p:spPr bwMode="auto">
          <a:xfrm>
            <a:off x="648981" y="4520961"/>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Gefährdung von Schutzgütern</a:t>
            </a:r>
          </a:p>
        </p:txBody>
      </p:sp>
    </p:spTree>
    <p:extLst>
      <p:ext uri="{BB962C8B-B14F-4D97-AF65-F5344CB8AC3E}">
        <p14:creationId xmlns:p14="http://schemas.microsoft.com/office/powerpoint/2010/main" val="4276566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883FC-5660-14A9-7D93-249AA66E7185}"/>
            </a:ext>
          </a:extLst>
        </p:cNvPr>
        <p:cNvGrpSpPr/>
        <p:nvPr/>
      </p:nvGrpSpPr>
      <p:grpSpPr>
        <a:xfrm>
          <a:off x="0" y="0"/>
          <a:ext cx="0" cy="0"/>
          <a:chOff x="0" y="0"/>
          <a:chExt cx="0" cy="0"/>
        </a:xfrm>
      </p:grpSpPr>
      <p:sp>
        <p:nvSpPr>
          <p:cNvPr id="25602" name="Foliennummernplatzhalter 2">
            <a:extLst>
              <a:ext uri="{FF2B5EF4-FFF2-40B4-BE49-F238E27FC236}">
                <a16:creationId xmlns:a16="http://schemas.microsoft.com/office/drawing/2014/main" id="{89F69278-68EC-DD5E-61E9-C68A97338A2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29186D1A-BBA5-4C22-A6AD-CBF82197A3B4}" type="slidenum">
              <a:rPr kumimoji="0" lang="de-DE" altLang="de-DE"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49</a:t>
            </a:fld>
            <a:endParaRPr kumimoji="0" lang="de-DE" altLang="de-DE"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nvGrpSpPr>
          <p:cNvPr id="25603" name="Gruppieren 19">
            <a:extLst>
              <a:ext uri="{FF2B5EF4-FFF2-40B4-BE49-F238E27FC236}">
                <a16:creationId xmlns:a16="http://schemas.microsoft.com/office/drawing/2014/main" id="{2C6D1A0B-E484-F7D4-F260-152A112A7EF6}"/>
              </a:ext>
            </a:extLst>
          </p:cNvPr>
          <p:cNvGrpSpPr>
            <a:grpSpLocks/>
          </p:cNvGrpSpPr>
          <p:nvPr>
            <p:custDataLst>
              <p:tags r:id="rId1"/>
            </p:custDataLst>
          </p:nvPr>
        </p:nvGrpSpPr>
        <p:grpSpPr bwMode="auto">
          <a:xfrm>
            <a:off x="225425" y="220663"/>
            <a:ext cx="8666163" cy="3592512"/>
            <a:chOff x="224805" y="220740"/>
            <a:chExt cx="8666766" cy="3592269"/>
          </a:xfrm>
        </p:grpSpPr>
        <p:sp>
          <p:nvSpPr>
            <p:cNvPr id="4" name="Rectangle 4">
              <a:extLst>
                <a:ext uri="{FF2B5EF4-FFF2-40B4-BE49-F238E27FC236}">
                  <a16:creationId xmlns:a16="http://schemas.microsoft.com/office/drawing/2014/main" id="{D1C8CF12-C8ED-A054-8167-58C6E5862A38}"/>
                </a:ext>
              </a:extLst>
            </p:cNvPr>
            <p:cNvSpPr txBox="1">
              <a:spLocks noChangeArrowheads="1"/>
            </p:cNvSpPr>
            <p:nvPr>
              <p:custDataLst>
                <p:tags r:id="rId2"/>
              </p:custDataLst>
            </p:nvPr>
          </p:nvSpPr>
          <p:spPr bwMode="auto">
            <a:xfrm>
              <a:off x="251795" y="220740"/>
              <a:ext cx="8639776" cy="395260"/>
            </a:xfrm>
            <a:prstGeom prst="rect">
              <a:avLst/>
            </a:prstGeom>
          </p:spPr>
          <p:txBody>
            <a:bodyPr lIns="180000" tIns="108000" rIns="36000" bIns="36000"/>
            <a:lstStyle>
              <a:lvl1pPr>
                <a:spcBef>
                  <a:spcPct val="0"/>
                </a:spcBef>
                <a:buNone/>
                <a:defRPr sz="2400" b="1">
                  <a:solidFill>
                    <a:schemeClr val="tx2"/>
                  </a:solidFill>
                  <a:latin typeface="Swis721 Mio" pitchFamily="34" charset="0"/>
                  <a:ea typeface="+mj-ea"/>
                  <a:cs typeface="Arial" pitchFamily="34" charset="0"/>
                </a:defRPr>
              </a:lvl1pPr>
            </a:lstStyle>
            <a:p>
              <a:pPr>
                <a:defRPr/>
              </a:pPr>
              <a:r>
                <a:rPr lang="de-DE" altLang="de-DE" sz="2200" dirty="0">
                  <a:solidFill>
                    <a:srgbClr val="002965"/>
                  </a:solidFill>
                  <a:latin typeface="+mj-lt"/>
                </a:rPr>
                <a:t>8  Maßnahmenempfehlungen</a:t>
              </a:r>
              <a:endParaRPr lang="de-DE" altLang="en-US" sz="2200" dirty="0">
                <a:solidFill>
                  <a:srgbClr val="002965"/>
                </a:solidFill>
                <a:latin typeface="+mj-lt"/>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en-US" sz="2200" b="1" i="0" u="none" strike="noStrike" kern="1200" cap="none" spc="0" normalizeH="0" baseline="0" noProof="0" dirty="0">
                <a:ln>
                  <a:noFill/>
                </a:ln>
                <a:solidFill>
                  <a:srgbClr val="002965"/>
                </a:solidFill>
                <a:effectLst/>
                <a:uLnTx/>
                <a:uFillTx/>
                <a:latin typeface="Calibri" pitchFamily="34" charset="0"/>
                <a:ea typeface="+mj-ea"/>
                <a:cs typeface="Arial" pitchFamily="34" charset="0"/>
              </a:endParaRPr>
            </a:p>
          </p:txBody>
        </p:sp>
        <p:sp>
          <p:nvSpPr>
            <p:cNvPr id="14" name="Rechteck 13">
              <a:hlinkClick r:id="rId6" action="ppaction://hlinksldjump"/>
              <a:extLst>
                <a:ext uri="{FF2B5EF4-FFF2-40B4-BE49-F238E27FC236}">
                  <a16:creationId xmlns:a16="http://schemas.microsoft.com/office/drawing/2014/main" id="{34C4323C-7AA9-19AB-2942-B4D34D386DAC}"/>
                </a:ext>
              </a:extLst>
            </p:cNvPr>
            <p:cNvSpPr/>
            <p:nvPr>
              <p:custDataLst>
                <p:tags r:id="rId3"/>
              </p:custDataLst>
            </p:nvPr>
          </p:nvSpPr>
          <p:spPr>
            <a:xfrm>
              <a:off x="224805" y="3330442"/>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4800" b="0" i="0" u="none" strike="noStrike" kern="1200" cap="none" spc="0" normalizeH="0" baseline="0" noProof="0" dirty="0">
                <a:ln>
                  <a:noFill/>
                </a:ln>
                <a:solidFill>
                  <a:srgbClr val="579BFF"/>
                </a:solidFill>
                <a:effectLst/>
                <a:uLnTx/>
                <a:uFillTx/>
                <a:latin typeface="Calibri"/>
                <a:ea typeface="+mn-ea"/>
                <a:cs typeface="+mn-cs"/>
              </a:endParaRPr>
            </a:p>
          </p:txBody>
        </p:sp>
        <p:sp>
          <p:nvSpPr>
            <p:cNvPr id="18" name="Rechteck 17">
              <a:extLst>
                <a:ext uri="{FF2B5EF4-FFF2-40B4-BE49-F238E27FC236}">
                  <a16:creationId xmlns:a16="http://schemas.microsoft.com/office/drawing/2014/main" id="{D6074646-67ED-D101-BE2D-029F0F0BCB6F}"/>
                </a:ext>
              </a:extLst>
            </p:cNvPr>
            <p:cNvSpPr/>
            <p:nvPr>
              <p:custDataLst>
                <p:tags r:id="rId4"/>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4800" b="0" i="0" u="none" strike="noStrike" kern="1200" cap="none" spc="0" normalizeH="0" baseline="0" noProof="0" dirty="0">
                <a:ln>
                  <a:noFill/>
                </a:ln>
                <a:solidFill>
                  <a:schemeClr val="accent3">
                    <a:lumMod val="75000"/>
                  </a:schemeClr>
                </a:solidFill>
                <a:effectLst/>
                <a:uLnTx/>
                <a:uFillTx/>
                <a:latin typeface="Calibri"/>
                <a:ea typeface="+mn-ea"/>
                <a:cs typeface="+mn-cs"/>
              </a:endParaRPr>
            </a:p>
          </p:txBody>
        </p:sp>
      </p:grpSp>
      <p:sp>
        <p:nvSpPr>
          <p:cNvPr id="25604" name="Fußzeilenplatzhalter 2">
            <a:extLst>
              <a:ext uri="{FF2B5EF4-FFF2-40B4-BE49-F238E27FC236}">
                <a16:creationId xmlns:a16="http://schemas.microsoft.com/office/drawing/2014/main" id="{FCB2DB4B-49EA-11CB-0C51-4BC6E2A37943}"/>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9" name="Rectangle 6">
            <a:extLst>
              <a:ext uri="{FF2B5EF4-FFF2-40B4-BE49-F238E27FC236}">
                <a16:creationId xmlns:a16="http://schemas.microsoft.com/office/drawing/2014/main" id="{954FDFAC-5219-50CB-9714-360C2EA0BB4A}"/>
              </a:ext>
            </a:extLst>
          </p:cNvPr>
          <p:cNvSpPr>
            <a:spLocks noChangeArrowheads="1"/>
          </p:cNvSpPr>
          <p:nvPr/>
        </p:nvSpPr>
        <p:spPr bwMode="auto">
          <a:xfrm>
            <a:off x="449915" y="1129585"/>
            <a:ext cx="8270875" cy="38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ts val="600"/>
              </a:spcBef>
              <a:spcAft>
                <a:spcPts val="600"/>
              </a:spcAft>
              <a:buClr>
                <a:schemeClr val="folHlink"/>
              </a:buClr>
            </a:pPr>
            <a:r>
              <a:rPr lang="de-DE" sz="1600" b="1" dirty="0">
                <a:solidFill>
                  <a:srgbClr val="002965"/>
                </a:solidFill>
                <a:effectLst/>
                <a:ea typeface="Times New Roman" panose="02020603050405020304" pitchFamily="18" charset="0"/>
                <a:cs typeface="Arial" panose="020B0604020202020204" pitchFamily="34" charset="0"/>
              </a:rPr>
              <a:t>Verlandungszone</a:t>
            </a:r>
            <a:endParaRPr lang="de-DE" sz="1600" b="1" dirty="0">
              <a:solidFill>
                <a:srgbClr val="FF0000"/>
              </a:solidFill>
              <a:effectLst/>
              <a:ea typeface="Times New Roman" panose="02020603050405020304" pitchFamily="18" charset="0"/>
              <a:cs typeface="Arial" panose="020B0604020202020204" pitchFamily="34" charset="0"/>
            </a:endParaRPr>
          </a:p>
          <a:p>
            <a:pPr marL="285750" indent="-285750" eaLnBrk="1" hangingPunct="1">
              <a:spcBef>
                <a:spcPct val="20000"/>
              </a:spcBef>
              <a:buClr>
                <a:schemeClr val="folHlink"/>
              </a:buClr>
              <a:buFont typeface="Wingdings" panose="05000000000000000000" pitchFamily="2" charset="2"/>
              <a:buChar char="Ø"/>
            </a:pPr>
            <a:r>
              <a:rPr lang="de-DE" sz="1600" dirty="0">
                <a:solidFill>
                  <a:srgbClr val="002965"/>
                </a:solidFill>
                <a:ea typeface="Times New Roman" panose="02020603050405020304" pitchFamily="18" charset="0"/>
                <a:cs typeface="Arial" panose="020B0604020202020204" pitchFamily="34" charset="0"/>
              </a:rPr>
              <a:t>Absicherung der Bewertung hinsichtlich des Wirkungspfades</a:t>
            </a:r>
            <a:br>
              <a:rPr lang="de-DE" sz="1600" dirty="0">
                <a:solidFill>
                  <a:srgbClr val="002965"/>
                </a:solidFill>
                <a:ea typeface="Times New Roman" panose="02020603050405020304" pitchFamily="18" charset="0"/>
                <a:cs typeface="Arial" panose="020B0604020202020204" pitchFamily="34" charset="0"/>
              </a:rPr>
            </a:br>
            <a:r>
              <a:rPr lang="de-DE" sz="1600" dirty="0">
                <a:solidFill>
                  <a:srgbClr val="002965"/>
                </a:solidFill>
                <a:ea typeface="Times New Roman" panose="02020603050405020304" pitchFamily="18" charset="0"/>
                <a:cs typeface="Arial" panose="020B0604020202020204" pitchFamily="34" charset="0"/>
              </a:rPr>
              <a:t>Boden-Grundwasser-Oberflächenwasser durch regelmäßige Überwachung</a:t>
            </a:r>
            <a:br>
              <a:rPr lang="de-DE" sz="1600" dirty="0">
                <a:solidFill>
                  <a:srgbClr val="002965"/>
                </a:solidFill>
                <a:ea typeface="Times New Roman" panose="02020603050405020304" pitchFamily="18" charset="0"/>
                <a:cs typeface="Arial" panose="020B0604020202020204" pitchFamily="34" charset="0"/>
              </a:rPr>
            </a:br>
            <a:r>
              <a:rPr lang="de-DE" sz="1600" dirty="0">
                <a:solidFill>
                  <a:srgbClr val="002965"/>
                </a:solidFill>
                <a:ea typeface="Times New Roman" panose="02020603050405020304" pitchFamily="18" charset="0"/>
                <a:cs typeface="Arial" panose="020B0604020202020204" pitchFamily="34" charset="0"/>
              </a:rPr>
              <a:t>von Grund- und Oberflächenwasser</a:t>
            </a:r>
          </a:p>
          <a:p>
            <a:pPr marL="285750" indent="-285750" eaLnBrk="1" hangingPunct="1">
              <a:spcBef>
                <a:spcPct val="20000"/>
              </a:spcBef>
              <a:buClr>
                <a:schemeClr val="folHlink"/>
              </a:buClr>
              <a:buFont typeface="Wingdings" panose="05000000000000000000" pitchFamily="2" charset="2"/>
              <a:buChar char="Ø"/>
            </a:pPr>
            <a:r>
              <a:rPr lang="de-DE" sz="1600" dirty="0">
                <a:solidFill>
                  <a:srgbClr val="002965"/>
                </a:solidFill>
                <a:ea typeface="Times New Roman" panose="02020603050405020304" pitchFamily="18" charset="0"/>
                <a:cs typeface="Arial" panose="020B0604020202020204" pitchFamily="34" charset="0"/>
              </a:rPr>
              <a:t>Vermeidung einer Nutzung zur Beweidung oder als Viehfutter</a:t>
            </a:r>
          </a:p>
          <a:p>
            <a:pPr marL="285750" indent="-285750" eaLnBrk="1" hangingPunct="1">
              <a:spcBef>
                <a:spcPct val="20000"/>
              </a:spcBef>
              <a:buClr>
                <a:schemeClr val="folHlink"/>
              </a:buClr>
              <a:buFont typeface="Wingdings" panose="05000000000000000000" pitchFamily="2" charset="2"/>
              <a:buChar char="Ø"/>
            </a:pPr>
            <a:endParaRPr lang="de-DE" sz="1600" b="1" dirty="0">
              <a:solidFill>
                <a:srgbClr val="002965"/>
              </a:solidFill>
              <a:ea typeface="Times New Roman" panose="02020603050405020304" pitchFamily="18" charset="0"/>
              <a:cs typeface="Arial" panose="020B0604020202020204" pitchFamily="34" charset="0"/>
            </a:endParaRPr>
          </a:p>
          <a:p>
            <a:pPr marL="285750" indent="-285750" eaLnBrk="1" hangingPunct="1">
              <a:spcBef>
                <a:spcPct val="20000"/>
              </a:spcBef>
              <a:buClr>
                <a:schemeClr val="folHlink"/>
              </a:buClr>
              <a:buFont typeface="Wingdings" panose="05000000000000000000" pitchFamily="2" charset="2"/>
              <a:buChar char="Ø"/>
            </a:pPr>
            <a:endParaRPr lang="de-DE" altLang="de-DE" sz="1600" dirty="0">
              <a:solidFill>
                <a:srgbClr val="002965"/>
              </a:solidFill>
              <a:cs typeface="Arial" panose="020B0604020202020204" pitchFamily="34" charset="0"/>
            </a:endParaRPr>
          </a:p>
          <a:p>
            <a:pPr marL="285750" indent="-285750" eaLnBrk="1" hangingPunct="1">
              <a:spcBef>
                <a:spcPct val="20000"/>
              </a:spcBef>
              <a:buClr>
                <a:schemeClr val="folHlink"/>
              </a:buClr>
              <a:buFont typeface="Wingdings" panose="05000000000000000000" pitchFamily="2" charset="2"/>
              <a:buChar char="Ø"/>
            </a:pPr>
            <a:endParaRPr lang="de-DE" altLang="de-DE" sz="1600" dirty="0">
              <a:solidFill>
                <a:srgbClr val="002965"/>
              </a:solidFill>
              <a:cs typeface="Arial" panose="020B0604020202020204" pitchFamily="34" charset="0"/>
            </a:endParaRPr>
          </a:p>
          <a:p>
            <a:pPr marL="0" indent="0" eaLnBrk="1" hangingPunct="1">
              <a:spcBef>
                <a:spcPct val="20000"/>
              </a:spcBef>
              <a:buClr>
                <a:schemeClr val="folHlink"/>
              </a:buClr>
            </a:pPr>
            <a:endParaRPr lang="de-DE" sz="1600" b="1" dirty="0">
              <a:solidFill>
                <a:srgbClr val="002965"/>
              </a:solidFill>
              <a:ea typeface="Times New Roman" panose="02020603050405020304" pitchFamily="18" charset="0"/>
              <a:cs typeface="Arial" panose="020B0604020202020204" pitchFamily="34" charset="0"/>
            </a:endParaRPr>
          </a:p>
          <a:p>
            <a:pPr eaLnBrk="1" hangingPunct="1">
              <a:spcBef>
                <a:spcPct val="20000"/>
              </a:spcBef>
              <a:buClr>
                <a:schemeClr val="folHlink"/>
              </a:buClr>
              <a:buFont typeface="Wingdings" panose="05000000000000000000" pitchFamily="2" charset="2"/>
              <a:buChar char="Ø"/>
            </a:pPr>
            <a:endParaRPr lang="de-DE" sz="1600" b="1" dirty="0">
              <a:solidFill>
                <a:srgbClr val="002965"/>
              </a:solidFill>
              <a:effectLst/>
              <a:latin typeface="+mn-lt"/>
              <a:ea typeface="Times New Roman" panose="02020603050405020304" pitchFamily="18" charset="0"/>
              <a:cs typeface="Arial" panose="020B0604020202020204" pitchFamily="34" charset="0"/>
            </a:endParaRPr>
          </a:p>
          <a:p>
            <a:pPr eaLnBrk="1" hangingPunct="1">
              <a:spcBef>
                <a:spcPct val="20000"/>
              </a:spcBef>
              <a:buClr>
                <a:schemeClr val="folHlink"/>
              </a:buClr>
              <a:buFont typeface="Wingdings" panose="05000000000000000000" pitchFamily="2" charset="2"/>
              <a:buChar char="Ø"/>
            </a:pPr>
            <a:endParaRPr lang="de-DE" sz="1600" b="1" dirty="0">
              <a:solidFill>
                <a:srgbClr val="002965"/>
              </a:solidFill>
              <a:effectLst/>
              <a:latin typeface="+mn-lt"/>
              <a:ea typeface="Calibri" panose="020F0502020204030204" pitchFamily="34" charset="0"/>
              <a:cs typeface="Arial" panose="020B0604020202020204" pitchFamily="34" charset="0"/>
            </a:endParaRPr>
          </a:p>
          <a:p>
            <a:pPr eaLnBrk="1" hangingPunct="1">
              <a:spcBef>
                <a:spcPct val="20000"/>
              </a:spcBef>
              <a:buClr>
                <a:schemeClr val="folHlink"/>
              </a:buClr>
              <a:buFont typeface="Wingdings" panose="05000000000000000000" pitchFamily="2" charset="2"/>
              <a:buChar char="Ø"/>
            </a:pPr>
            <a:endParaRPr lang="de-DE" sz="1600" b="1" dirty="0">
              <a:solidFill>
                <a:srgbClr val="002965"/>
              </a:solidFill>
              <a:effectLst/>
              <a:latin typeface="+mj-lt"/>
              <a:ea typeface="Calibri" panose="020F0502020204030204" pitchFamily="34" charset="0"/>
            </a:endParaRPr>
          </a:p>
          <a:p>
            <a:pPr marL="0" indent="0" eaLnBrk="1" hangingPunct="1">
              <a:spcBef>
                <a:spcPct val="20000"/>
              </a:spcBef>
              <a:buClr>
                <a:schemeClr val="folHlink"/>
              </a:buClr>
            </a:pPr>
            <a:r>
              <a:rPr lang="de-DE" altLang="de-DE" sz="1600" b="1" dirty="0">
                <a:solidFill>
                  <a:srgbClr val="002060"/>
                </a:solidFill>
                <a:cs typeface="Arial" panose="020B0604020202020204" pitchFamily="34" charset="0"/>
              </a:rPr>
              <a:t> </a:t>
            </a:r>
          </a:p>
          <a:p>
            <a:pPr eaLnBrk="1" hangingPunct="1">
              <a:spcBef>
                <a:spcPct val="20000"/>
              </a:spcBef>
              <a:buClr>
                <a:schemeClr val="folHlink"/>
              </a:buClr>
              <a:buFont typeface="Wingdings" panose="05000000000000000000" pitchFamily="2" charset="2"/>
              <a:buChar char="Ø"/>
            </a:pPr>
            <a:endParaRPr lang="de-DE" altLang="de-DE" sz="1600" b="1" dirty="0">
              <a:solidFill>
                <a:srgbClr val="002060"/>
              </a:solidFill>
              <a:cs typeface="Arial" panose="020B0604020202020204" pitchFamily="34" charset="0"/>
            </a:endParaRPr>
          </a:p>
        </p:txBody>
      </p:sp>
    </p:spTree>
    <p:extLst>
      <p:ext uri="{BB962C8B-B14F-4D97-AF65-F5344CB8AC3E}">
        <p14:creationId xmlns:p14="http://schemas.microsoft.com/office/powerpoint/2010/main" val="86755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ußzeilenplatzhalt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5</a:t>
            </a:fld>
            <a:endParaRPr lang="en-US" altLang="de-DE" sz="900" dirty="0">
              <a:latin typeface="Calibri" panose="020F0502020204030204" pitchFamily="34" charset="0"/>
            </a:endParaRPr>
          </a:p>
        </p:txBody>
      </p:sp>
      <p:sp>
        <p:nvSpPr>
          <p:cNvPr id="18437" name="Titel 57"/>
          <p:cNvSpPr>
            <a:spLocks noGrp="1"/>
          </p:cNvSpPr>
          <p:nvPr>
            <p:ph type="title"/>
          </p:nvPr>
        </p:nvSpPr>
        <p:spPr>
          <a:xfrm>
            <a:off x="250825" y="229791"/>
            <a:ext cx="8640763" cy="395287"/>
          </a:xfrm>
        </p:spPr>
        <p:txBody>
          <a:bodyPr/>
          <a:lstStyle/>
          <a:p>
            <a:pPr eaLnBrk="1" hangingPunct="1"/>
            <a:r>
              <a:rPr lang="de-DE" altLang="de-DE" dirty="0"/>
              <a:t>1  Aufgabenstellung</a:t>
            </a:r>
          </a:p>
        </p:txBody>
      </p:sp>
      <p:sp>
        <p:nvSpPr>
          <p:cNvPr id="2" name="Textfeld 1">
            <a:extLst>
              <a:ext uri="{FF2B5EF4-FFF2-40B4-BE49-F238E27FC236}">
                <a16:creationId xmlns:a16="http://schemas.microsoft.com/office/drawing/2014/main" id="{425E1280-C032-F2D6-D70B-F4C43A7AE14E}"/>
              </a:ext>
            </a:extLst>
          </p:cNvPr>
          <p:cNvSpPr txBox="1"/>
          <p:nvPr/>
        </p:nvSpPr>
        <p:spPr>
          <a:xfrm>
            <a:off x="457949" y="984897"/>
            <a:ext cx="8405813" cy="4121728"/>
          </a:xfrm>
          <a:prstGeom prst="rect">
            <a:avLst/>
          </a:prstGeom>
          <a:noFill/>
        </p:spPr>
        <p:txBody>
          <a:bodyPr vert="horz" wrap="square" lIns="0" tIns="0" rIns="0" bIns="0" rtlCol="0">
            <a:noAutofit/>
          </a:bodyPr>
          <a:lstStyle/>
          <a:p>
            <a:pPr>
              <a:spcBef>
                <a:spcPts val="600"/>
              </a:spcBef>
              <a:spcAft>
                <a:spcPts val="600"/>
              </a:spcAft>
            </a:pPr>
            <a:r>
              <a:rPr lang="de-DE" sz="1500" b="1" dirty="0">
                <a:solidFill>
                  <a:srgbClr val="002060"/>
                </a:solidFill>
                <a:cs typeface="Arial" panose="020B0604020202020204" pitchFamily="34" charset="0"/>
              </a:rPr>
              <a:t>Anfrage des Landratsamtes Altenburger Land:</a:t>
            </a:r>
          </a:p>
          <a:p>
            <a:pPr marL="285750" indent="-285750">
              <a:spcBef>
                <a:spcPts val="600"/>
              </a:spcBef>
              <a:spcAft>
                <a:spcPts val="600"/>
              </a:spcAft>
              <a:buFont typeface="Wingdings" panose="05000000000000000000" pitchFamily="2" charset="2"/>
              <a:buChar char="Ø"/>
            </a:pPr>
            <a:r>
              <a:rPr lang="de-DE" sz="1500" i="1" dirty="0">
                <a:solidFill>
                  <a:srgbClr val="002965"/>
                </a:solidFill>
              </a:rPr>
              <a:t>Untersuchung der Verlandungszonen der Talsperre</a:t>
            </a:r>
            <a:br>
              <a:rPr lang="de-DE" sz="1500" i="1" dirty="0">
                <a:solidFill>
                  <a:srgbClr val="002965"/>
                </a:solidFill>
              </a:rPr>
            </a:br>
            <a:r>
              <a:rPr lang="de-DE" sz="1500" i="1" dirty="0">
                <a:solidFill>
                  <a:srgbClr val="002965"/>
                </a:solidFill>
              </a:rPr>
              <a:t>(6 Kleinrammbohrungen bis 7 m Tiefe)</a:t>
            </a:r>
          </a:p>
          <a:p>
            <a:pPr marL="285750" indent="-285750">
              <a:spcBef>
                <a:spcPts val="600"/>
              </a:spcBef>
              <a:spcAft>
                <a:spcPts val="600"/>
              </a:spcAft>
              <a:buFont typeface="Wingdings" panose="05000000000000000000" pitchFamily="2" charset="2"/>
              <a:buChar char="Ø"/>
            </a:pPr>
            <a:r>
              <a:rPr lang="de-DE" sz="1500" i="1" dirty="0">
                <a:solidFill>
                  <a:srgbClr val="002965"/>
                </a:solidFill>
              </a:rPr>
              <a:t>Untersuchung der Sedimentablagerungsfläche außerhalb der Verlandungszone südlich der Talsperre (18 Kleinrammbohrungen bis 5 m Tiefe)</a:t>
            </a:r>
          </a:p>
          <a:p>
            <a:pPr marL="285750" indent="-285750">
              <a:spcBef>
                <a:spcPts val="600"/>
              </a:spcBef>
              <a:spcAft>
                <a:spcPts val="600"/>
              </a:spcAft>
              <a:buFont typeface="Wingdings" panose="05000000000000000000" pitchFamily="2" charset="2"/>
              <a:buChar char="Ø"/>
            </a:pPr>
            <a:r>
              <a:rPr lang="de-DE" sz="1500" i="1" dirty="0">
                <a:solidFill>
                  <a:srgbClr val="002965"/>
                </a:solidFill>
              </a:rPr>
              <a:t>jeweils Entnahme von Bodenproben in maximal </a:t>
            </a:r>
            <a:r>
              <a:rPr lang="de-DE" sz="1500" i="1" dirty="0" err="1">
                <a:solidFill>
                  <a:srgbClr val="002965"/>
                </a:solidFill>
              </a:rPr>
              <a:t>metrigen</a:t>
            </a:r>
            <a:r>
              <a:rPr lang="de-DE" sz="1500" i="1" dirty="0">
                <a:solidFill>
                  <a:srgbClr val="002965"/>
                </a:solidFill>
              </a:rPr>
              <a:t> Abschnitten und Untersuchung auf ein zuvor festgelegtes Analysenprogramm</a:t>
            </a:r>
          </a:p>
          <a:p>
            <a:pPr marL="285750" indent="-285750">
              <a:spcBef>
                <a:spcPts val="600"/>
              </a:spcBef>
              <a:spcAft>
                <a:spcPts val="600"/>
              </a:spcAft>
              <a:buFont typeface="Wingdings" panose="05000000000000000000" pitchFamily="2" charset="2"/>
              <a:buChar char="Ø"/>
            </a:pPr>
            <a:r>
              <a:rPr lang="de-DE" sz="1500" i="1" dirty="0">
                <a:solidFill>
                  <a:srgbClr val="002965"/>
                </a:solidFill>
              </a:rPr>
              <a:t>auf der Sedimentablagerungsfläche flächenbezogene Entnahme von Bodenproben aus den Tiefen 0-10 cm und 10-30 cm (Wirkungspfad Boden – Nutzpflanze)</a:t>
            </a:r>
          </a:p>
          <a:p>
            <a:pPr marL="285750" indent="-285750">
              <a:spcBef>
                <a:spcPts val="600"/>
              </a:spcBef>
              <a:spcAft>
                <a:spcPts val="600"/>
              </a:spcAft>
              <a:buFont typeface="Wingdings" panose="05000000000000000000" pitchFamily="2" charset="2"/>
              <a:buChar char="Ø"/>
            </a:pPr>
            <a:r>
              <a:rPr lang="de-DE" sz="1500" i="1" dirty="0">
                <a:solidFill>
                  <a:srgbClr val="002965"/>
                </a:solidFill>
              </a:rPr>
              <a:t>Erstellen eines Abschlussberichtes mit entsprechender Gefährdungsabschätzung und Handlungsempfehlung auf Grundlage der Untersuchungsergebnisse</a:t>
            </a:r>
          </a:p>
          <a:p>
            <a:pPr marL="285750" indent="-285750">
              <a:spcBef>
                <a:spcPts val="600"/>
              </a:spcBef>
              <a:spcAft>
                <a:spcPts val="600"/>
              </a:spcAft>
              <a:buFont typeface="Wingdings" panose="05000000000000000000" pitchFamily="2" charset="2"/>
              <a:buChar char="Ø"/>
            </a:pPr>
            <a:endParaRPr lang="de-DE" sz="1500" i="1" dirty="0">
              <a:solidFill>
                <a:srgbClr val="002965"/>
              </a:solidFill>
            </a:endParaRPr>
          </a:p>
          <a:p>
            <a:pPr marL="285750" indent="-285750">
              <a:spcBef>
                <a:spcPts val="600"/>
              </a:spcBef>
              <a:spcAft>
                <a:spcPts val="600"/>
              </a:spcAft>
              <a:buFont typeface="Wingdings" panose="05000000000000000000" pitchFamily="2" charset="2"/>
              <a:buChar char="Ø"/>
            </a:pPr>
            <a:endParaRPr lang="de-DE" sz="1500" i="1" dirty="0">
              <a:solidFill>
                <a:srgbClr val="002965"/>
              </a:solidFill>
            </a:endParaRPr>
          </a:p>
          <a:p>
            <a:pPr marL="285750" indent="-285750">
              <a:spcBef>
                <a:spcPts val="600"/>
              </a:spcBef>
              <a:spcAft>
                <a:spcPts val="600"/>
              </a:spcAft>
              <a:buFont typeface="Wingdings" panose="05000000000000000000" pitchFamily="2" charset="2"/>
              <a:buChar char="Ø"/>
            </a:pPr>
            <a:endParaRPr lang="de-DE" sz="1500" i="1" dirty="0">
              <a:solidFill>
                <a:srgbClr val="002965"/>
              </a:solidFill>
            </a:endParaRPr>
          </a:p>
          <a:p>
            <a:pPr marL="285750" indent="-285750">
              <a:spcBef>
                <a:spcPts val="600"/>
              </a:spcBef>
              <a:spcAft>
                <a:spcPts val="600"/>
              </a:spcAft>
              <a:buFont typeface="Wingdings" panose="05000000000000000000" pitchFamily="2" charset="2"/>
              <a:buChar char="Ø"/>
            </a:pPr>
            <a:endParaRPr lang="de-DE" sz="1500" dirty="0">
              <a:solidFill>
                <a:srgbClr val="002965"/>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b="0" i="0" u="none" baseline="0" dirty="0">
              <a:solidFill>
                <a:srgbClr val="002060"/>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285750" indent="-285750" algn="l" rtl="0" eaLnBrk="1" fontAlgn="auto" hangingPunct="1">
              <a:lnSpc>
                <a:spcPct val="100000"/>
              </a:lnSpc>
              <a:spcBef>
                <a:spcPts val="0"/>
              </a:spcBef>
              <a:spcAft>
                <a:spcPts val="300"/>
              </a:spcAft>
              <a:buFont typeface="Wingdings" panose="05000000000000000000" pitchFamily="2" charset="2"/>
              <a:buChar char="Ø"/>
            </a:pPr>
            <a:endParaRPr lang="de-DE" sz="1400" b="0" i="0" u="none" baseline="0" dirty="0">
              <a:solidFill>
                <a:srgbClr val="000000"/>
              </a:solidFill>
              <a:latin typeface="Calibri" panose="020F0502020204030204" pitchFamily="34" charset="0"/>
            </a:endParaRPr>
          </a:p>
        </p:txBody>
      </p:sp>
    </p:spTree>
    <p:custDataLst>
      <p:tags r:id="rId1"/>
    </p:custData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DCE27-049B-FA3E-13FF-1AF5C4EE9A86}"/>
            </a:ext>
          </a:extLst>
        </p:cNvPr>
        <p:cNvGrpSpPr/>
        <p:nvPr/>
      </p:nvGrpSpPr>
      <p:grpSpPr>
        <a:xfrm>
          <a:off x="0" y="0"/>
          <a:ext cx="0" cy="0"/>
          <a:chOff x="0" y="0"/>
          <a:chExt cx="0" cy="0"/>
        </a:xfrm>
      </p:grpSpPr>
      <p:sp>
        <p:nvSpPr>
          <p:cNvPr id="25602" name="Foliennummernplatzhalter 2">
            <a:extLst>
              <a:ext uri="{FF2B5EF4-FFF2-40B4-BE49-F238E27FC236}">
                <a16:creationId xmlns:a16="http://schemas.microsoft.com/office/drawing/2014/main" id="{F4A0BCE7-7B9E-E2B1-061B-5436D419ECCB}"/>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29186D1A-BBA5-4C22-A6AD-CBF82197A3B4}" type="slidenum">
              <a:rPr kumimoji="0" lang="de-DE" altLang="de-DE"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50</a:t>
            </a:fld>
            <a:endParaRPr kumimoji="0" lang="de-DE" altLang="de-DE"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nvGrpSpPr>
          <p:cNvPr id="25603" name="Gruppieren 19">
            <a:extLst>
              <a:ext uri="{FF2B5EF4-FFF2-40B4-BE49-F238E27FC236}">
                <a16:creationId xmlns:a16="http://schemas.microsoft.com/office/drawing/2014/main" id="{31E19837-30B2-097C-5BA4-E0C3897614F8}"/>
              </a:ext>
            </a:extLst>
          </p:cNvPr>
          <p:cNvGrpSpPr>
            <a:grpSpLocks/>
          </p:cNvGrpSpPr>
          <p:nvPr>
            <p:custDataLst>
              <p:tags r:id="rId1"/>
            </p:custDataLst>
          </p:nvPr>
        </p:nvGrpSpPr>
        <p:grpSpPr bwMode="auto">
          <a:xfrm>
            <a:off x="225425" y="220663"/>
            <a:ext cx="8666163" cy="3592512"/>
            <a:chOff x="224805" y="220740"/>
            <a:chExt cx="8666766" cy="3592269"/>
          </a:xfrm>
        </p:grpSpPr>
        <p:sp>
          <p:nvSpPr>
            <p:cNvPr id="4" name="Rectangle 4">
              <a:extLst>
                <a:ext uri="{FF2B5EF4-FFF2-40B4-BE49-F238E27FC236}">
                  <a16:creationId xmlns:a16="http://schemas.microsoft.com/office/drawing/2014/main" id="{E4390A8F-0554-D630-0397-8F7F5AC49262}"/>
                </a:ext>
              </a:extLst>
            </p:cNvPr>
            <p:cNvSpPr txBox="1">
              <a:spLocks noChangeArrowheads="1"/>
            </p:cNvSpPr>
            <p:nvPr>
              <p:custDataLst>
                <p:tags r:id="rId2"/>
              </p:custDataLst>
            </p:nvPr>
          </p:nvSpPr>
          <p:spPr bwMode="auto">
            <a:xfrm>
              <a:off x="251795" y="220740"/>
              <a:ext cx="8639776" cy="395260"/>
            </a:xfrm>
            <a:prstGeom prst="rect">
              <a:avLst/>
            </a:prstGeom>
          </p:spPr>
          <p:txBody>
            <a:bodyPr lIns="180000" tIns="108000" rIns="36000" bIns="36000"/>
            <a:lstStyle>
              <a:lvl1pPr>
                <a:spcBef>
                  <a:spcPct val="0"/>
                </a:spcBef>
                <a:buNone/>
                <a:defRPr sz="2400" b="1">
                  <a:solidFill>
                    <a:schemeClr val="tx2"/>
                  </a:solidFill>
                  <a:latin typeface="Swis721 Mio" pitchFamily="34" charset="0"/>
                  <a:ea typeface="+mj-ea"/>
                  <a:cs typeface="Arial" pitchFamily="34" charset="0"/>
                </a:defRPr>
              </a:lvl1pPr>
            </a:lstStyle>
            <a:p>
              <a:pPr>
                <a:defRPr/>
              </a:pPr>
              <a:r>
                <a:rPr lang="de-DE" altLang="de-DE" sz="2200" dirty="0">
                  <a:solidFill>
                    <a:srgbClr val="002965"/>
                  </a:solidFill>
                  <a:latin typeface="+mj-lt"/>
                </a:rPr>
                <a:t>8  Maßnahmenempfehlungen</a:t>
              </a:r>
              <a:endParaRPr lang="de-DE" altLang="en-US" sz="2200" dirty="0">
                <a:solidFill>
                  <a:srgbClr val="002965"/>
                </a:solidFill>
                <a:latin typeface="+mj-lt"/>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en-US" sz="2200" b="1" i="0" u="none" strike="noStrike" kern="1200" cap="none" spc="0" normalizeH="0" baseline="0" noProof="0" dirty="0">
                <a:ln>
                  <a:noFill/>
                </a:ln>
                <a:solidFill>
                  <a:srgbClr val="002965"/>
                </a:solidFill>
                <a:effectLst/>
                <a:uLnTx/>
                <a:uFillTx/>
                <a:latin typeface="Calibri" pitchFamily="34" charset="0"/>
                <a:ea typeface="+mj-ea"/>
                <a:cs typeface="Arial" pitchFamily="34" charset="0"/>
              </a:endParaRPr>
            </a:p>
          </p:txBody>
        </p:sp>
        <p:sp>
          <p:nvSpPr>
            <p:cNvPr id="14" name="Rechteck 13">
              <a:hlinkClick r:id="rId6" action="ppaction://hlinksldjump"/>
              <a:extLst>
                <a:ext uri="{FF2B5EF4-FFF2-40B4-BE49-F238E27FC236}">
                  <a16:creationId xmlns:a16="http://schemas.microsoft.com/office/drawing/2014/main" id="{4BEA0EF3-0061-EF98-D123-5C34E0AC3289}"/>
                </a:ext>
              </a:extLst>
            </p:cNvPr>
            <p:cNvSpPr/>
            <p:nvPr>
              <p:custDataLst>
                <p:tags r:id="rId3"/>
              </p:custDataLst>
            </p:nvPr>
          </p:nvSpPr>
          <p:spPr>
            <a:xfrm>
              <a:off x="224805" y="3330442"/>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4800" b="0" i="0" u="none" strike="noStrike" kern="1200" cap="none" spc="0" normalizeH="0" baseline="0" noProof="0" dirty="0">
                <a:ln>
                  <a:noFill/>
                </a:ln>
                <a:solidFill>
                  <a:srgbClr val="579BFF"/>
                </a:solidFill>
                <a:effectLst/>
                <a:uLnTx/>
                <a:uFillTx/>
                <a:latin typeface="Calibri"/>
                <a:ea typeface="+mn-ea"/>
                <a:cs typeface="+mn-cs"/>
              </a:endParaRPr>
            </a:p>
          </p:txBody>
        </p:sp>
        <p:sp>
          <p:nvSpPr>
            <p:cNvPr id="18" name="Rechteck 17">
              <a:extLst>
                <a:ext uri="{FF2B5EF4-FFF2-40B4-BE49-F238E27FC236}">
                  <a16:creationId xmlns:a16="http://schemas.microsoft.com/office/drawing/2014/main" id="{B3E310F1-D18C-ED00-67D3-BAB6BD284C05}"/>
                </a:ext>
              </a:extLst>
            </p:cNvPr>
            <p:cNvSpPr/>
            <p:nvPr>
              <p:custDataLst>
                <p:tags r:id="rId4"/>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4800" b="0" i="0" u="none" strike="noStrike" kern="1200" cap="none" spc="0" normalizeH="0" baseline="0" noProof="0" dirty="0">
                <a:ln>
                  <a:noFill/>
                </a:ln>
                <a:solidFill>
                  <a:schemeClr val="accent3">
                    <a:lumMod val="75000"/>
                  </a:schemeClr>
                </a:solidFill>
                <a:effectLst/>
                <a:uLnTx/>
                <a:uFillTx/>
                <a:latin typeface="Calibri"/>
                <a:ea typeface="+mn-ea"/>
                <a:cs typeface="+mn-cs"/>
              </a:endParaRPr>
            </a:p>
          </p:txBody>
        </p:sp>
      </p:grpSp>
      <p:sp>
        <p:nvSpPr>
          <p:cNvPr id="25604" name="Fußzeilenplatzhalter 2">
            <a:extLst>
              <a:ext uri="{FF2B5EF4-FFF2-40B4-BE49-F238E27FC236}">
                <a16:creationId xmlns:a16="http://schemas.microsoft.com/office/drawing/2014/main" id="{9CECEB42-7D83-D3F3-B67D-C6FDFA88DA5A}"/>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Projektsteuerung ehemalige Schadstoffdeponie Laucha</a:t>
            </a:r>
          </a:p>
        </p:txBody>
      </p:sp>
      <p:sp>
        <p:nvSpPr>
          <p:cNvPr id="9" name="Rectangle 6">
            <a:extLst>
              <a:ext uri="{FF2B5EF4-FFF2-40B4-BE49-F238E27FC236}">
                <a16:creationId xmlns:a16="http://schemas.microsoft.com/office/drawing/2014/main" id="{7A88EDE0-0786-0BED-A191-9399C5CBDE32}"/>
              </a:ext>
            </a:extLst>
          </p:cNvPr>
          <p:cNvSpPr>
            <a:spLocks noChangeArrowheads="1"/>
          </p:cNvSpPr>
          <p:nvPr/>
        </p:nvSpPr>
        <p:spPr bwMode="auto">
          <a:xfrm>
            <a:off x="449915" y="1129585"/>
            <a:ext cx="8270875" cy="38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ts val="600"/>
              </a:spcBef>
              <a:spcAft>
                <a:spcPts val="600"/>
              </a:spcAft>
              <a:buClr>
                <a:schemeClr val="folHlink"/>
              </a:buClr>
            </a:pPr>
            <a:r>
              <a:rPr lang="de-DE" sz="1600" b="1" dirty="0">
                <a:solidFill>
                  <a:srgbClr val="002965"/>
                </a:solidFill>
                <a:effectLst/>
                <a:ea typeface="Times New Roman" panose="02020603050405020304" pitchFamily="18" charset="0"/>
                <a:cs typeface="Arial" panose="020B0604020202020204" pitchFamily="34" charset="0"/>
              </a:rPr>
              <a:t>Sedimentaufschüttung</a:t>
            </a:r>
            <a:endParaRPr lang="de-DE" sz="1600" b="1" dirty="0">
              <a:solidFill>
                <a:srgbClr val="FF0000"/>
              </a:solidFill>
              <a:effectLst/>
              <a:ea typeface="Times New Roman" panose="02020603050405020304" pitchFamily="18" charset="0"/>
              <a:cs typeface="Arial" panose="020B0604020202020204" pitchFamily="34" charset="0"/>
            </a:endParaRPr>
          </a:p>
          <a:p>
            <a:pPr marL="285750" indent="-285750" eaLnBrk="1" hangingPunct="1">
              <a:spcBef>
                <a:spcPct val="20000"/>
              </a:spcBef>
              <a:buClr>
                <a:schemeClr val="folHlink"/>
              </a:buClr>
              <a:buFont typeface="Wingdings" panose="05000000000000000000" pitchFamily="2" charset="2"/>
              <a:buChar char="Ø"/>
            </a:pPr>
            <a:r>
              <a:rPr lang="de-DE" sz="1600" dirty="0">
                <a:solidFill>
                  <a:srgbClr val="002965"/>
                </a:solidFill>
                <a:ea typeface="Times New Roman" panose="02020603050405020304" pitchFamily="18" charset="0"/>
                <a:cs typeface="Arial" panose="020B0604020202020204" pitchFamily="34" charset="0"/>
              </a:rPr>
              <a:t>Untersagung einer Nutzung zur Beweidung oder als Viehfutter als Beschränkungsmaßnahme</a:t>
            </a:r>
          </a:p>
          <a:p>
            <a:pPr marL="285750" indent="-285750" eaLnBrk="1" hangingPunct="1">
              <a:spcBef>
                <a:spcPct val="20000"/>
              </a:spcBef>
              <a:buClr>
                <a:schemeClr val="folHlink"/>
              </a:buClr>
              <a:buFont typeface="Wingdings" panose="05000000000000000000" pitchFamily="2" charset="2"/>
              <a:buChar char="Ø"/>
            </a:pPr>
            <a:endParaRPr lang="de-DE" sz="1600" b="1" dirty="0">
              <a:solidFill>
                <a:srgbClr val="002965"/>
              </a:solidFill>
              <a:ea typeface="Times New Roman" panose="02020603050405020304" pitchFamily="18" charset="0"/>
              <a:cs typeface="Arial" panose="020B0604020202020204" pitchFamily="34" charset="0"/>
            </a:endParaRPr>
          </a:p>
          <a:p>
            <a:pPr marL="285750" indent="-285750" eaLnBrk="1" hangingPunct="1">
              <a:spcBef>
                <a:spcPct val="20000"/>
              </a:spcBef>
              <a:buClr>
                <a:schemeClr val="folHlink"/>
              </a:buClr>
              <a:buFont typeface="Wingdings" panose="05000000000000000000" pitchFamily="2" charset="2"/>
              <a:buChar char="Ø"/>
            </a:pPr>
            <a:endParaRPr lang="de-DE" altLang="de-DE" sz="1600" dirty="0">
              <a:solidFill>
                <a:srgbClr val="002965"/>
              </a:solidFill>
              <a:cs typeface="Arial" panose="020B0604020202020204" pitchFamily="34" charset="0"/>
            </a:endParaRPr>
          </a:p>
          <a:p>
            <a:pPr marL="285750" indent="-285750" eaLnBrk="1" hangingPunct="1">
              <a:spcBef>
                <a:spcPct val="20000"/>
              </a:spcBef>
              <a:buClr>
                <a:schemeClr val="folHlink"/>
              </a:buClr>
              <a:buFont typeface="Wingdings" panose="05000000000000000000" pitchFamily="2" charset="2"/>
              <a:buChar char="Ø"/>
            </a:pPr>
            <a:endParaRPr lang="de-DE" altLang="de-DE" sz="1600" dirty="0">
              <a:solidFill>
                <a:srgbClr val="002965"/>
              </a:solidFill>
              <a:cs typeface="Arial" panose="020B0604020202020204" pitchFamily="34" charset="0"/>
            </a:endParaRPr>
          </a:p>
          <a:p>
            <a:pPr marL="0" indent="0" eaLnBrk="1" hangingPunct="1">
              <a:spcBef>
                <a:spcPct val="20000"/>
              </a:spcBef>
              <a:buClr>
                <a:schemeClr val="folHlink"/>
              </a:buClr>
            </a:pPr>
            <a:endParaRPr lang="de-DE" sz="1600" b="1" dirty="0">
              <a:solidFill>
                <a:srgbClr val="002965"/>
              </a:solidFill>
              <a:ea typeface="Times New Roman" panose="02020603050405020304" pitchFamily="18" charset="0"/>
              <a:cs typeface="Arial" panose="020B0604020202020204" pitchFamily="34" charset="0"/>
            </a:endParaRPr>
          </a:p>
          <a:p>
            <a:pPr eaLnBrk="1" hangingPunct="1">
              <a:spcBef>
                <a:spcPct val="20000"/>
              </a:spcBef>
              <a:buClr>
                <a:schemeClr val="folHlink"/>
              </a:buClr>
              <a:buFont typeface="Wingdings" panose="05000000000000000000" pitchFamily="2" charset="2"/>
              <a:buChar char="Ø"/>
            </a:pPr>
            <a:endParaRPr lang="de-DE" sz="1600" b="1" dirty="0">
              <a:solidFill>
                <a:srgbClr val="002965"/>
              </a:solidFill>
              <a:effectLst/>
              <a:latin typeface="+mn-lt"/>
              <a:ea typeface="Times New Roman" panose="02020603050405020304" pitchFamily="18" charset="0"/>
              <a:cs typeface="Arial" panose="020B0604020202020204" pitchFamily="34" charset="0"/>
            </a:endParaRPr>
          </a:p>
          <a:p>
            <a:pPr eaLnBrk="1" hangingPunct="1">
              <a:spcBef>
                <a:spcPct val="20000"/>
              </a:spcBef>
              <a:buClr>
                <a:schemeClr val="folHlink"/>
              </a:buClr>
              <a:buFont typeface="Wingdings" panose="05000000000000000000" pitchFamily="2" charset="2"/>
              <a:buChar char="Ø"/>
            </a:pPr>
            <a:endParaRPr lang="de-DE" sz="1600" b="1" dirty="0">
              <a:solidFill>
                <a:srgbClr val="002965"/>
              </a:solidFill>
              <a:effectLst/>
              <a:latin typeface="+mn-lt"/>
              <a:ea typeface="Calibri" panose="020F0502020204030204" pitchFamily="34" charset="0"/>
              <a:cs typeface="Arial" panose="020B0604020202020204" pitchFamily="34" charset="0"/>
            </a:endParaRPr>
          </a:p>
          <a:p>
            <a:pPr eaLnBrk="1" hangingPunct="1">
              <a:spcBef>
                <a:spcPct val="20000"/>
              </a:spcBef>
              <a:buClr>
                <a:schemeClr val="folHlink"/>
              </a:buClr>
              <a:buFont typeface="Wingdings" panose="05000000000000000000" pitchFamily="2" charset="2"/>
              <a:buChar char="Ø"/>
            </a:pPr>
            <a:endParaRPr lang="de-DE" sz="1600" b="1" dirty="0">
              <a:solidFill>
                <a:srgbClr val="002965"/>
              </a:solidFill>
              <a:effectLst/>
              <a:latin typeface="+mj-lt"/>
              <a:ea typeface="Calibri" panose="020F0502020204030204" pitchFamily="34" charset="0"/>
            </a:endParaRPr>
          </a:p>
          <a:p>
            <a:pPr marL="0" indent="0" eaLnBrk="1" hangingPunct="1">
              <a:spcBef>
                <a:spcPct val="20000"/>
              </a:spcBef>
              <a:buClr>
                <a:schemeClr val="folHlink"/>
              </a:buClr>
            </a:pPr>
            <a:r>
              <a:rPr lang="de-DE" altLang="de-DE" sz="1600" b="1" dirty="0">
                <a:solidFill>
                  <a:srgbClr val="002060"/>
                </a:solidFill>
                <a:cs typeface="Arial" panose="020B0604020202020204" pitchFamily="34" charset="0"/>
              </a:rPr>
              <a:t> </a:t>
            </a:r>
          </a:p>
          <a:p>
            <a:pPr eaLnBrk="1" hangingPunct="1">
              <a:spcBef>
                <a:spcPct val="20000"/>
              </a:spcBef>
              <a:buClr>
                <a:schemeClr val="folHlink"/>
              </a:buClr>
              <a:buFont typeface="Wingdings" panose="05000000000000000000" pitchFamily="2" charset="2"/>
              <a:buChar char="Ø"/>
            </a:pPr>
            <a:endParaRPr lang="de-DE" altLang="de-DE" sz="1600" b="1" dirty="0">
              <a:solidFill>
                <a:srgbClr val="002060"/>
              </a:solidFill>
              <a:cs typeface="Arial" panose="020B0604020202020204" pitchFamily="34" charset="0"/>
            </a:endParaRPr>
          </a:p>
        </p:txBody>
      </p:sp>
    </p:spTree>
    <p:extLst>
      <p:ext uri="{BB962C8B-B14F-4D97-AF65-F5344CB8AC3E}">
        <p14:creationId xmlns:p14="http://schemas.microsoft.com/office/powerpoint/2010/main" val="2702800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28-AC1B-4A4B-192D-471D0C955C9A}"/>
            </a:ext>
          </a:extLst>
        </p:cNvPr>
        <p:cNvGrpSpPr/>
        <p:nvPr/>
      </p:nvGrpSpPr>
      <p:grpSpPr>
        <a:xfrm>
          <a:off x="0" y="0"/>
          <a:ext cx="0" cy="0"/>
          <a:chOff x="0" y="0"/>
          <a:chExt cx="0" cy="0"/>
        </a:xfrm>
      </p:grpSpPr>
      <p:sp>
        <p:nvSpPr>
          <p:cNvPr id="25602" name="Foliennummernplatzhalter 2">
            <a:extLst>
              <a:ext uri="{FF2B5EF4-FFF2-40B4-BE49-F238E27FC236}">
                <a16:creationId xmlns:a16="http://schemas.microsoft.com/office/drawing/2014/main" id="{B298C753-0B7C-39CD-7066-046C19CABDA6}"/>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29186D1A-BBA5-4C22-A6AD-CBF82197A3B4}" type="slidenum">
              <a:rPr kumimoji="0" lang="de-DE" altLang="de-DE"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a:t>
            </a:fld>
            <a:endParaRPr kumimoji="0" lang="de-DE" altLang="de-DE"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nvGrpSpPr>
          <p:cNvPr id="25603" name="Gruppieren 19">
            <a:extLst>
              <a:ext uri="{FF2B5EF4-FFF2-40B4-BE49-F238E27FC236}">
                <a16:creationId xmlns:a16="http://schemas.microsoft.com/office/drawing/2014/main" id="{E20B6A7F-178E-BCFD-10D6-C0C2E7957740}"/>
              </a:ext>
            </a:extLst>
          </p:cNvPr>
          <p:cNvGrpSpPr>
            <a:grpSpLocks/>
          </p:cNvGrpSpPr>
          <p:nvPr>
            <p:custDataLst>
              <p:tags r:id="rId1"/>
            </p:custDataLst>
          </p:nvPr>
        </p:nvGrpSpPr>
        <p:grpSpPr bwMode="auto">
          <a:xfrm>
            <a:off x="225425" y="220663"/>
            <a:ext cx="8666163" cy="3592512"/>
            <a:chOff x="224805" y="220740"/>
            <a:chExt cx="8666766" cy="3592269"/>
          </a:xfrm>
        </p:grpSpPr>
        <p:sp>
          <p:nvSpPr>
            <p:cNvPr id="4" name="Rectangle 4">
              <a:extLst>
                <a:ext uri="{FF2B5EF4-FFF2-40B4-BE49-F238E27FC236}">
                  <a16:creationId xmlns:a16="http://schemas.microsoft.com/office/drawing/2014/main" id="{9C52ABFA-C0EE-CD07-DCB4-B3AC14A2D554}"/>
                </a:ext>
              </a:extLst>
            </p:cNvPr>
            <p:cNvSpPr txBox="1">
              <a:spLocks noChangeArrowheads="1"/>
            </p:cNvSpPr>
            <p:nvPr>
              <p:custDataLst>
                <p:tags r:id="rId2"/>
              </p:custDataLst>
            </p:nvPr>
          </p:nvSpPr>
          <p:spPr bwMode="auto">
            <a:xfrm>
              <a:off x="251795" y="220740"/>
              <a:ext cx="8639776" cy="395260"/>
            </a:xfrm>
            <a:prstGeom prst="rect">
              <a:avLst/>
            </a:prstGeom>
          </p:spPr>
          <p:txBody>
            <a:bodyPr lIns="180000" tIns="108000" rIns="36000" bIns="36000"/>
            <a:lstStyle>
              <a:lvl1pPr>
                <a:spcBef>
                  <a:spcPct val="0"/>
                </a:spcBef>
                <a:buNone/>
                <a:defRPr sz="2400" b="1">
                  <a:solidFill>
                    <a:schemeClr val="tx2"/>
                  </a:solidFill>
                  <a:latin typeface="Swis721 Mio" pitchFamily="34" charset="0"/>
                  <a:ea typeface="+mj-ea"/>
                  <a:cs typeface="Arial" pitchFamily="34" charset="0"/>
                </a:defRPr>
              </a:lvl1pPr>
            </a:lstStyle>
            <a:p>
              <a:pPr>
                <a:defRPr/>
              </a:pPr>
              <a:r>
                <a:rPr lang="de-DE" altLang="de-DE" sz="2200" dirty="0">
                  <a:solidFill>
                    <a:srgbClr val="002965"/>
                  </a:solidFill>
                  <a:latin typeface="+mj-lt"/>
                </a:rPr>
                <a:t>8  Maßnahmenempfehlungen</a:t>
              </a:r>
              <a:endParaRPr lang="de-DE" altLang="en-US" sz="2200" dirty="0">
                <a:solidFill>
                  <a:srgbClr val="002965"/>
                </a:solidFill>
                <a:latin typeface="+mj-lt"/>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en-US" sz="2200" b="1" i="0" u="none" strike="noStrike" kern="1200" cap="none" spc="0" normalizeH="0" baseline="0" noProof="0" dirty="0">
                <a:ln>
                  <a:noFill/>
                </a:ln>
                <a:solidFill>
                  <a:srgbClr val="002965"/>
                </a:solidFill>
                <a:effectLst/>
                <a:uLnTx/>
                <a:uFillTx/>
                <a:latin typeface="Calibri" pitchFamily="34" charset="0"/>
                <a:ea typeface="+mj-ea"/>
                <a:cs typeface="Arial" pitchFamily="34" charset="0"/>
              </a:endParaRPr>
            </a:p>
          </p:txBody>
        </p:sp>
        <p:sp>
          <p:nvSpPr>
            <p:cNvPr id="14" name="Rechteck 13">
              <a:hlinkClick r:id="rId6" action="ppaction://hlinksldjump"/>
              <a:extLst>
                <a:ext uri="{FF2B5EF4-FFF2-40B4-BE49-F238E27FC236}">
                  <a16:creationId xmlns:a16="http://schemas.microsoft.com/office/drawing/2014/main" id="{D1D63D88-40D3-FA8A-2563-99D4C160FBD9}"/>
                </a:ext>
              </a:extLst>
            </p:cNvPr>
            <p:cNvSpPr/>
            <p:nvPr>
              <p:custDataLst>
                <p:tags r:id="rId3"/>
              </p:custDataLst>
            </p:nvPr>
          </p:nvSpPr>
          <p:spPr>
            <a:xfrm>
              <a:off x="224805" y="3330442"/>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4800" b="0" i="0" u="none" strike="noStrike" kern="1200" cap="none" spc="0" normalizeH="0" baseline="0" noProof="0" dirty="0">
                <a:ln>
                  <a:noFill/>
                </a:ln>
                <a:solidFill>
                  <a:srgbClr val="579BFF"/>
                </a:solidFill>
                <a:effectLst/>
                <a:uLnTx/>
                <a:uFillTx/>
                <a:latin typeface="Calibri"/>
                <a:ea typeface="+mn-ea"/>
                <a:cs typeface="+mn-cs"/>
              </a:endParaRPr>
            </a:p>
          </p:txBody>
        </p:sp>
        <p:sp>
          <p:nvSpPr>
            <p:cNvPr id="18" name="Rechteck 17">
              <a:extLst>
                <a:ext uri="{FF2B5EF4-FFF2-40B4-BE49-F238E27FC236}">
                  <a16:creationId xmlns:a16="http://schemas.microsoft.com/office/drawing/2014/main" id="{84233878-648A-56A3-C0BF-09D66BBD7B52}"/>
                </a:ext>
              </a:extLst>
            </p:cNvPr>
            <p:cNvSpPr/>
            <p:nvPr>
              <p:custDataLst>
                <p:tags r:id="rId4"/>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4800" b="0" i="0" u="none" strike="noStrike" kern="1200" cap="none" spc="0" normalizeH="0" baseline="0" noProof="0" dirty="0">
                <a:ln>
                  <a:noFill/>
                </a:ln>
                <a:solidFill>
                  <a:schemeClr val="accent3">
                    <a:lumMod val="75000"/>
                  </a:schemeClr>
                </a:solidFill>
                <a:effectLst/>
                <a:uLnTx/>
                <a:uFillTx/>
                <a:latin typeface="Calibri"/>
                <a:ea typeface="+mn-ea"/>
                <a:cs typeface="+mn-cs"/>
              </a:endParaRPr>
            </a:p>
          </p:txBody>
        </p:sp>
      </p:grpSp>
      <p:sp>
        <p:nvSpPr>
          <p:cNvPr id="25604" name="Fußzeilenplatzhalter 2">
            <a:extLst>
              <a:ext uri="{FF2B5EF4-FFF2-40B4-BE49-F238E27FC236}">
                <a16:creationId xmlns:a16="http://schemas.microsoft.com/office/drawing/2014/main" id="{3B747F59-FAB1-A130-7D2F-EC5E3E4B91E9}"/>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9" name="Rectangle 6">
            <a:extLst>
              <a:ext uri="{FF2B5EF4-FFF2-40B4-BE49-F238E27FC236}">
                <a16:creationId xmlns:a16="http://schemas.microsoft.com/office/drawing/2014/main" id="{1D1A8353-6CC4-41FC-B399-4C0A6E2466FE}"/>
              </a:ext>
            </a:extLst>
          </p:cNvPr>
          <p:cNvSpPr>
            <a:spLocks noChangeArrowheads="1"/>
          </p:cNvSpPr>
          <p:nvPr/>
        </p:nvSpPr>
        <p:spPr bwMode="auto">
          <a:xfrm>
            <a:off x="449915" y="1129585"/>
            <a:ext cx="8270875" cy="38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ts val="600"/>
              </a:spcBef>
              <a:spcAft>
                <a:spcPts val="600"/>
              </a:spcAft>
              <a:buClr>
                <a:schemeClr val="folHlink"/>
              </a:buClr>
            </a:pPr>
            <a:r>
              <a:rPr lang="de-DE" sz="1600" b="1" dirty="0">
                <a:solidFill>
                  <a:srgbClr val="002965"/>
                </a:solidFill>
                <a:effectLst/>
                <a:ea typeface="Times New Roman" panose="02020603050405020304" pitchFamily="18" charset="0"/>
                <a:cs typeface="Arial" panose="020B0604020202020204" pitchFamily="34" charset="0"/>
              </a:rPr>
              <a:t>Radionuklide</a:t>
            </a:r>
            <a:endParaRPr lang="de-DE" sz="1600" b="1" dirty="0">
              <a:solidFill>
                <a:srgbClr val="FF0000"/>
              </a:solidFill>
              <a:effectLst/>
              <a:ea typeface="Times New Roman" panose="02020603050405020304" pitchFamily="18" charset="0"/>
              <a:cs typeface="Arial" panose="020B0604020202020204" pitchFamily="34" charset="0"/>
            </a:endParaRPr>
          </a:p>
          <a:p>
            <a:pPr marL="285750" indent="-285750" eaLnBrk="1" hangingPunct="1">
              <a:spcBef>
                <a:spcPct val="20000"/>
              </a:spcBef>
              <a:buClr>
                <a:schemeClr val="folHlink"/>
              </a:buClr>
              <a:buFont typeface="Wingdings" panose="05000000000000000000" pitchFamily="2" charset="2"/>
              <a:buChar char="Ø"/>
            </a:pPr>
            <a:r>
              <a:rPr lang="de-DE" sz="1600" dirty="0">
                <a:solidFill>
                  <a:srgbClr val="002965"/>
                </a:solidFill>
                <a:ea typeface="Times New Roman" panose="02020603050405020304" pitchFamily="18" charset="0"/>
                <a:cs typeface="Arial" panose="020B0604020202020204" pitchFamily="34" charset="0"/>
              </a:rPr>
              <a:t>kein Handlungsbedarf</a:t>
            </a:r>
          </a:p>
          <a:p>
            <a:pPr marL="285750" indent="-285750" eaLnBrk="1" hangingPunct="1">
              <a:spcBef>
                <a:spcPct val="20000"/>
              </a:spcBef>
              <a:buClr>
                <a:schemeClr val="folHlink"/>
              </a:buClr>
              <a:buFont typeface="Wingdings" panose="05000000000000000000" pitchFamily="2" charset="2"/>
              <a:buChar char="Ø"/>
            </a:pPr>
            <a:endParaRPr lang="de-DE" sz="1600" b="1" dirty="0">
              <a:solidFill>
                <a:srgbClr val="002965"/>
              </a:solidFill>
              <a:ea typeface="Times New Roman" panose="02020603050405020304" pitchFamily="18" charset="0"/>
              <a:cs typeface="Arial" panose="020B0604020202020204" pitchFamily="34" charset="0"/>
            </a:endParaRPr>
          </a:p>
          <a:p>
            <a:pPr marL="285750" indent="-285750" eaLnBrk="1" hangingPunct="1">
              <a:spcBef>
                <a:spcPct val="20000"/>
              </a:spcBef>
              <a:buClr>
                <a:schemeClr val="folHlink"/>
              </a:buClr>
              <a:buFont typeface="Wingdings" panose="05000000000000000000" pitchFamily="2" charset="2"/>
              <a:buChar char="Ø"/>
            </a:pPr>
            <a:endParaRPr lang="de-DE" altLang="de-DE" sz="1600" dirty="0">
              <a:solidFill>
                <a:srgbClr val="002965"/>
              </a:solidFill>
              <a:cs typeface="Arial" panose="020B0604020202020204" pitchFamily="34" charset="0"/>
            </a:endParaRPr>
          </a:p>
          <a:p>
            <a:pPr marL="285750" indent="-285750" eaLnBrk="1" hangingPunct="1">
              <a:spcBef>
                <a:spcPct val="20000"/>
              </a:spcBef>
              <a:buClr>
                <a:schemeClr val="folHlink"/>
              </a:buClr>
              <a:buFont typeface="Wingdings" panose="05000000000000000000" pitchFamily="2" charset="2"/>
              <a:buChar char="Ø"/>
            </a:pPr>
            <a:endParaRPr lang="de-DE" altLang="de-DE" sz="1600" dirty="0">
              <a:solidFill>
                <a:srgbClr val="002965"/>
              </a:solidFill>
              <a:cs typeface="Arial" panose="020B0604020202020204" pitchFamily="34" charset="0"/>
            </a:endParaRPr>
          </a:p>
          <a:p>
            <a:pPr marL="0" indent="0" eaLnBrk="1" hangingPunct="1">
              <a:spcBef>
                <a:spcPct val="20000"/>
              </a:spcBef>
              <a:buClr>
                <a:schemeClr val="folHlink"/>
              </a:buClr>
            </a:pPr>
            <a:endParaRPr lang="de-DE" sz="1600" b="1" dirty="0">
              <a:solidFill>
                <a:srgbClr val="002965"/>
              </a:solidFill>
              <a:ea typeface="Times New Roman" panose="02020603050405020304" pitchFamily="18" charset="0"/>
              <a:cs typeface="Arial" panose="020B0604020202020204" pitchFamily="34" charset="0"/>
            </a:endParaRPr>
          </a:p>
          <a:p>
            <a:pPr eaLnBrk="1" hangingPunct="1">
              <a:spcBef>
                <a:spcPct val="20000"/>
              </a:spcBef>
              <a:buClr>
                <a:schemeClr val="folHlink"/>
              </a:buClr>
              <a:buFont typeface="Wingdings" panose="05000000000000000000" pitchFamily="2" charset="2"/>
              <a:buChar char="Ø"/>
            </a:pPr>
            <a:endParaRPr lang="de-DE" sz="1600" b="1" dirty="0">
              <a:solidFill>
                <a:srgbClr val="002965"/>
              </a:solidFill>
              <a:effectLst/>
              <a:latin typeface="+mn-lt"/>
              <a:ea typeface="Times New Roman" panose="02020603050405020304" pitchFamily="18" charset="0"/>
              <a:cs typeface="Arial" panose="020B0604020202020204" pitchFamily="34" charset="0"/>
            </a:endParaRPr>
          </a:p>
          <a:p>
            <a:pPr eaLnBrk="1" hangingPunct="1">
              <a:spcBef>
                <a:spcPct val="20000"/>
              </a:spcBef>
              <a:buClr>
                <a:schemeClr val="folHlink"/>
              </a:buClr>
              <a:buFont typeface="Wingdings" panose="05000000000000000000" pitchFamily="2" charset="2"/>
              <a:buChar char="Ø"/>
            </a:pPr>
            <a:endParaRPr lang="de-DE" sz="1600" b="1" dirty="0">
              <a:solidFill>
                <a:srgbClr val="002965"/>
              </a:solidFill>
              <a:effectLst/>
              <a:latin typeface="+mn-lt"/>
              <a:ea typeface="Calibri" panose="020F0502020204030204" pitchFamily="34" charset="0"/>
              <a:cs typeface="Arial" panose="020B0604020202020204" pitchFamily="34" charset="0"/>
            </a:endParaRPr>
          </a:p>
          <a:p>
            <a:pPr eaLnBrk="1" hangingPunct="1">
              <a:spcBef>
                <a:spcPct val="20000"/>
              </a:spcBef>
              <a:buClr>
                <a:schemeClr val="folHlink"/>
              </a:buClr>
              <a:buFont typeface="Wingdings" panose="05000000000000000000" pitchFamily="2" charset="2"/>
              <a:buChar char="Ø"/>
            </a:pPr>
            <a:endParaRPr lang="de-DE" sz="1600" b="1" dirty="0">
              <a:solidFill>
                <a:srgbClr val="002965"/>
              </a:solidFill>
              <a:effectLst/>
              <a:latin typeface="+mj-lt"/>
              <a:ea typeface="Calibri" panose="020F0502020204030204" pitchFamily="34" charset="0"/>
            </a:endParaRPr>
          </a:p>
          <a:p>
            <a:pPr marL="0" indent="0" eaLnBrk="1" hangingPunct="1">
              <a:spcBef>
                <a:spcPct val="20000"/>
              </a:spcBef>
              <a:buClr>
                <a:schemeClr val="folHlink"/>
              </a:buClr>
            </a:pPr>
            <a:r>
              <a:rPr lang="de-DE" altLang="de-DE" sz="1600" b="1" dirty="0">
                <a:solidFill>
                  <a:srgbClr val="002060"/>
                </a:solidFill>
                <a:cs typeface="Arial" panose="020B0604020202020204" pitchFamily="34" charset="0"/>
              </a:rPr>
              <a:t> </a:t>
            </a:r>
          </a:p>
          <a:p>
            <a:pPr eaLnBrk="1" hangingPunct="1">
              <a:spcBef>
                <a:spcPct val="20000"/>
              </a:spcBef>
              <a:buClr>
                <a:schemeClr val="folHlink"/>
              </a:buClr>
              <a:buFont typeface="Wingdings" panose="05000000000000000000" pitchFamily="2" charset="2"/>
              <a:buChar char="Ø"/>
            </a:pPr>
            <a:endParaRPr lang="de-DE" altLang="de-DE" sz="1600" b="1" dirty="0">
              <a:solidFill>
                <a:srgbClr val="002060"/>
              </a:solidFill>
              <a:cs typeface="Arial" panose="020B0604020202020204" pitchFamily="34" charset="0"/>
            </a:endParaRPr>
          </a:p>
        </p:txBody>
      </p:sp>
    </p:spTree>
    <p:extLst>
      <p:ext uri="{BB962C8B-B14F-4D97-AF65-F5344CB8AC3E}">
        <p14:creationId xmlns:p14="http://schemas.microsoft.com/office/powerpoint/2010/main" val="3668855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42582-1C47-5571-DD99-2911C67D1886}"/>
            </a:ext>
          </a:extLst>
        </p:cNvPr>
        <p:cNvGrpSpPr/>
        <p:nvPr/>
      </p:nvGrpSpPr>
      <p:grpSpPr>
        <a:xfrm>
          <a:off x="0" y="0"/>
          <a:ext cx="0" cy="0"/>
          <a:chOff x="0" y="0"/>
          <a:chExt cx="0" cy="0"/>
        </a:xfrm>
      </p:grpSpPr>
      <p:sp>
        <p:nvSpPr>
          <p:cNvPr id="25602" name="Foliennummernplatzhalter 2">
            <a:extLst>
              <a:ext uri="{FF2B5EF4-FFF2-40B4-BE49-F238E27FC236}">
                <a16:creationId xmlns:a16="http://schemas.microsoft.com/office/drawing/2014/main" id="{1AF034A8-98EC-B62B-2C1B-A551BF290E7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29186D1A-BBA5-4C22-A6AD-CBF82197A3B4}" type="slidenum">
              <a:rPr kumimoji="0" lang="de-DE" altLang="de-DE"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52</a:t>
            </a:fld>
            <a:endParaRPr kumimoji="0" lang="de-DE" altLang="de-DE"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pSp>
        <p:nvGrpSpPr>
          <p:cNvPr id="25603" name="Gruppieren 19">
            <a:extLst>
              <a:ext uri="{FF2B5EF4-FFF2-40B4-BE49-F238E27FC236}">
                <a16:creationId xmlns:a16="http://schemas.microsoft.com/office/drawing/2014/main" id="{C49C1004-F6DD-976B-DA28-8B179C5B2A6C}"/>
              </a:ext>
            </a:extLst>
          </p:cNvPr>
          <p:cNvGrpSpPr>
            <a:grpSpLocks/>
          </p:cNvGrpSpPr>
          <p:nvPr>
            <p:custDataLst>
              <p:tags r:id="rId1"/>
            </p:custDataLst>
          </p:nvPr>
        </p:nvGrpSpPr>
        <p:grpSpPr bwMode="auto">
          <a:xfrm>
            <a:off x="225425" y="220663"/>
            <a:ext cx="8666163" cy="3592512"/>
            <a:chOff x="224805" y="220740"/>
            <a:chExt cx="8666766" cy="3592269"/>
          </a:xfrm>
        </p:grpSpPr>
        <p:sp>
          <p:nvSpPr>
            <p:cNvPr id="4" name="Rectangle 4">
              <a:extLst>
                <a:ext uri="{FF2B5EF4-FFF2-40B4-BE49-F238E27FC236}">
                  <a16:creationId xmlns:a16="http://schemas.microsoft.com/office/drawing/2014/main" id="{5383EC3E-2C0C-7B3E-9698-FD37CEB3D74C}"/>
                </a:ext>
              </a:extLst>
            </p:cNvPr>
            <p:cNvSpPr txBox="1">
              <a:spLocks noChangeArrowheads="1"/>
            </p:cNvSpPr>
            <p:nvPr>
              <p:custDataLst>
                <p:tags r:id="rId2"/>
              </p:custDataLst>
            </p:nvPr>
          </p:nvSpPr>
          <p:spPr bwMode="auto">
            <a:xfrm>
              <a:off x="251795" y="220740"/>
              <a:ext cx="8639776" cy="395260"/>
            </a:xfrm>
            <a:prstGeom prst="rect">
              <a:avLst/>
            </a:prstGeom>
          </p:spPr>
          <p:txBody>
            <a:bodyPr lIns="180000" tIns="108000" rIns="36000" bIns="36000"/>
            <a:lstStyle>
              <a:lvl1pPr>
                <a:spcBef>
                  <a:spcPct val="0"/>
                </a:spcBef>
                <a:buNone/>
                <a:defRPr sz="2400" b="1">
                  <a:solidFill>
                    <a:schemeClr val="tx2"/>
                  </a:solidFill>
                  <a:latin typeface="Swis721 Mio" pitchFamily="34" charset="0"/>
                  <a:ea typeface="+mj-ea"/>
                  <a:cs typeface="Arial" pitchFamily="34" charset="0"/>
                </a:defRPr>
              </a:lvl1pPr>
            </a:lstStyle>
            <a:p>
              <a:pPr>
                <a:defRPr/>
              </a:pPr>
              <a:endParaRPr lang="de-DE" altLang="en-US" sz="2200" dirty="0">
                <a:solidFill>
                  <a:srgbClr val="002965"/>
                </a:solidFill>
                <a:latin typeface="+mj-lt"/>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en-US" sz="2200" b="1" i="0" u="none" strike="noStrike" kern="1200" cap="none" spc="0" normalizeH="0" baseline="0" noProof="0" dirty="0">
                <a:ln>
                  <a:noFill/>
                </a:ln>
                <a:solidFill>
                  <a:srgbClr val="002965"/>
                </a:solidFill>
                <a:effectLst/>
                <a:uLnTx/>
                <a:uFillTx/>
                <a:latin typeface="Calibri" pitchFamily="34" charset="0"/>
                <a:ea typeface="+mj-ea"/>
                <a:cs typeface="Arial" pitchFamily="34" charset="0"/>
              </a:endParaRPr>
            </a:p>
          </p:txBody>
        </p:sp>
        <p:sp>
          <p:nvSpPr>
            <p:cNvPr id="14" name="Rechteck 13">
              <a:hlinkClick r:id="rId6" action="ppaction://hlinksldjump"/>
              <a:extLst>
                <a:ext uri="{FF2B5EF4-FFF2-40B4-BE49-F238E27FC236}">
                  <a16:creationId xmlns:a16="http://schemas.microsoft.com/office/drawing/2014/main" id="{FC0CAABB-68C5-7839-4044-9085784310E3}"/>
                </a:ext>
              </a:extLst>
            </p:cNvPr>
            <p:cNvSpPr/>
            <p:nvPr>
              <p:custDataLst>
                <p:tags r:id="rId3"/>
              </p:custDataLst>
            </p:nvPr>
          </p:nvSpPr>
          <p:spPr>
            <a:xfrm>
              <a:off x="224805" y="3330442"/>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4800" b="0" i="0" u="none" strike="noStrike" kern="1200" cap="none" spc="0" normalizeH="0" baseline="0" noProof="0" dirty="0">
                <a:ln>
                  <a:noFill/>
                </a:ln>
                <a:solidFill>
                  <a:srgbClr val="579BFF"/>
                </a:solidFill>
                <a:effectLst/>
                <a:uLnTx/>
                <a:uFillTx/>
                <a:latin typeface="Calibri"/>
                <a:ea typeface="+mn-ea"/>
                <a:cs typeface="+mn-cs"/>
              </a:endParaRPr>
            </a:p>
          </p:txBody>
        </p:sp>
        <p:sp>
          <p:nvSpPr>
            <p:cNvPr id="18" name="Rechteck 17">
              <a:extLst>
                <a:ext uri="{FF2B5EF4-FFF2-40B4-BE49-F238E27FC236}">
                  <a16:creationId xmlns:a16="http://schemas.microsoft.com/office/drawing/2014/main" id="{A858BE26-1234-200D-C0B1-690745129E48}"/>
                </a:ext>
              </a:extLst>
            </p:cNvPr>
            <p:cNvSpPr/>
            <p:nvPr>
              <p:custDataLst>
                <p:tags r:id="rId4"/>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4800" b="0" i="0" u="none" strike="noStrike" kern="1200" cap="none" spc="0" normalizeH="0" baseline="0" noProof="0" dirty="0">
                <a:ln>
                  <a:noFill/>
                </a:ln>
                <a:solidFill>
                  <a:schemeClr val="accent3">
                    <a:lumMod val="75000"/>
                  </a:schemeClr>
                </a:solidFill>
                <a:effectLst/>
                <a:uLnTx/>
                <a:uFillTx/>
                <a:latin typeface="Calibri"/>
                <a:ea typeface="+mn-ea"/>
                <a:cs typeface="+mn-cs"/>
              </a:endParaRPr>
            </a:p>
          </p:txBody>
        </p:sp>
      </p:grpSp>
      <p:sp>
        <p:nvSpPr>
          <p:cNvPr id="25604" name="Fußzeilenplatzhalter 2">
            <a:extLst>
              <a:ext uri="{FF2B5EF4-FFF2-40B4-BE49-F238E27FC236}">
                <a16:creationId xmlns:a16="http://schemas.microsoft.com/office/drawing/2014/main" id="{9CEC5528-0E3B-6B06-4752-2D306FA483AA}"/>
              </a:ext>
            </a:extLst>
          </p:cNvPr>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9" name="Rectangle 6">
            <a:extLst>
              <a:ext uri="{FF2B5EF4-FFF2-40B4-BE49-F238E27FC236}">
                <a16:creationId xmlns:a16="http://schemas.microsoft.com/office/drawing/2014/main" id="{D375642A-3DC8-CD1C-D8E4-8FD2F1A222A8}"/>
              </a:ext>
            </a:extLst>
          </p:cNvPr>
          <p:cNvSpPr>
            <a:spLocks noChangeArrowheads="1"/>
          </p:cNvSpPr>
          <p:nvPr/>
        </p:nvSpPr>
        <p:spPr bwMode="auto">
          <a:xfrm>
            <a:off x="449915" y="1129585"/>
            <a:ext cx="8270875" cy="38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3200" rIns="0" bIns="43200"/>
          <a:lstStyle>
            <a:lvl1pPr marL="360363" indent="-360363" defTabSz="1339850">
              <a:defRPr>
                <a:solidFill>
                  <a:schemeClr val="tx1"/>
                </a:solidFill>
                <a:latin typeface="Arial" panose="020B0604020202020204" pitchFamily="34" charset="0"/>
              </a:defRPr>
            </a:lvl1pPr>
            <a:lvl2pPr marL="742950" indent="-285750" defTabSz="1339850">
              <a:defRPr>
                <a:solidFill>
                  <a:schemeClr val="tx1"/>
                </a:solidFill>
                <a:latin typeface="Arial" panose="020B0604020202020204" pitchFamily="34" charset="0"/>
              </a:defRPr>
            </a:lvl2pPr>
            <a:lvl3pPr marL="1143000" indent="-228600" defTabSz="1339850">
              <a:defRPr>
                <a:solidFill>
                  <a:schemeClr val="tx1"/>
                </a:solidFill>
                <a:latin typeface="Arial" panose="020B0604020202020204" pitchFamily="34" charset="0"/>
              </a:defRPr>
            </a:lvl3pPr>
            <a:lvl4pPr marL="1600200" indent="-228600" defTabSz="1339850">
              <a:defRPr>
                <a:solidFill>
                  <a:schemeClr val="tx1"/>
                </a:solidFill>
                <a:latin typeface="Arial" panose="020B0604020202020204" pitchFamily="34" charset="0"/>
              </a:defRPr>
            </a:lvl4pPr>
            <a:lvl5pPr marL="2057400" indent="-228600" defTabSz="1339850">
              <a:defRPr>
                <a:solidFill>
                  <a:schemeClr val="tx1"/>
                </a:solidFill>
                <a:latin typeface="Arial" panose="020B0604020202020204" pitchFamily="34" charset="0"/>
              </a:defRPr>
            </a:lvl5pPr>
            <a:lvl6pPr marL="2514600" indent="-228600" defTabSz="1339850" eaLnBrk="0" fontAlgn="base" hangingPunct="0">
              <a:spcBef>
                <a:spcPct val="0"/>
              </a:spcBef>
              <a:spcAft>
                <a:spcPct val="0"/>
              </a:spcAft>
              <a:defRPr>
                <a:solidFill>
                  <a:schemeClr val="tx1"/>
                </a:solidFill>
                <a:latin typeface="Arial" panose="020B0604020202020204" pitchFamily="34" charset="0"/>
              </a:defRPr>
            </a:lvl6pPr>
            <a:lvl7pPr marL="2971800" indent="-228600" defTabSz="1339850" eaLnBrk="0" fontAlgn="base" hangingPunct="0">
              <a:spcBef>
                <a:spcPct val="0"/>
              </a:spcBef>
              <a:spcAft>
                <a:spcPct val="0"/>
              </a:spcAft>
              <a:defRPr>
                <a:solidFill>
                  <a:schemeClr val="tx1"/>
                </a:solidFill>
                <a:latin typeface="Arial" panose="020B0604020202020204" pitchFamily="34" charset="0"/>
              </a:defRPr>
            </a:lvl7pPr>
            <a:lvl8pPr marL="3429000" indent="-228600" defTabSz="1339850" eaLnBrk="0" fontAlgn="base" hangingPunct="0">
              <a:spcBef>
                <a:spcPct val="0"/>
              </a:spcBef>
              <a:spcAft>
                <a:spcPct val="0"/>
              </a:spcAft>
              <a:defRPr>
                <a:solidFill>
                  <a:schemeClr val="tx1"/>
                </a:solidFill>
                <a:latin typeface="Arial" panose="020B0604020202020204" pitchFamily="34" charset="0"/>
              </a:defRPr>
            </a:lvl8pPr>
            <a:lvl9pPr marL="3886200" indent="-228600" defTabSz="133985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spcBef>
                <a:spcPts val="600"/>
              </a:spcBef>
              <a:spcAft>
                <a:spcPts val="600"/>
              </a:spcAft>
              <a:buClr>
                <a:schemeClr val="folHlink"/>
              </a:buClr>
            </a:pPr>
            <a:endParaRPr lang="de-DE" sz="1600" b="1" dirty="0">
              <a:solidFill>
                <a:srgbClr val="002965"/>
              </a:solidFill>
              <a:effectLst/>
              <a:ea typeface="Times New Roman" panose="02020603050405020304" pitchFamily="18" charset="0"/>
              <a:cs typeface="Arial" panose="020B0604020202020204" pitchFamily="34" charset="0"/>
            </a:endParaRPr>
          </a:p>
          <a:p>
            <a:pPr marL="0" indent="0" algn="ctr" eaLnBrk="1" hangingPunct="1">
              <a:spcBef>
                <a:spcPts val="600"/>
              </a:spcBef>
              <a:spcAft>
                <a:spcPts val="600"/>
              </a:spcAft>
              <a:buClr>
                <a:schemeClr val="folHlink"/>
              </a:buClr>
            </a:pPr>
            <a:endParaRPr lang="de-DE" sz="1600" b="1" dirty="0">
              <a:solidFill>
                <a:srgbClr val="002965"/>
              </a:solidFill>
              <a:ea typeface="Times New Roman" panose="02020603050405020304" pitchFamily="18" charset="0"/>
              <a:cs typeface="Arial" panose="020B0604020202020204" pitchFamily="34" charset="0"/>
            </a:endParaRPr>
          </a:p>
          <a:p>
            <a:pPr marL="0" indent="0" algn="ctr" eaLnBrk="1" hangingPunct="1">
              <a:spcBef>
                <a:spcPts val="600"/>
              </a:spcBef>
              <a:spcAft>
                <a:spcPts val="600"/>
              </a:spcAft>
              <a:buClr>
                <a:schemeClr val="folHlink"/>
              </a:buClr>
            </a:pPr>
            <a:endParaRPr lang="de-DE" sz="1600" b="1" dirty="0">
              <a:solidFill>
                <a:srgbClr val="002965"/>
              </a:solidFill>
              <a:effectLst/>
              <a:ea typeface="Times New Roman" panose="02020603050405020304" pitchFamily="18" charset="0"/>
              <a:cs typeface="Arial" panose="020B0604020202020204" pitchFamily="34" charset="0"/>
            </a:endParaRPr>
          </a:p>
          <a:p>
            <a:pPr marL="0" indent="0" algn="ctr" eaLnBrk="1" hangingPunct="1">
              <a:spcBef>
                <a:spcPts val="600"/>
              </a:spcBef>
              <a:spcAft>
                <a:spcPts val="600"/>
              </a:spcAft>
              <a:buClr>
                <a:schemeClr val="folHlink"/>
              </a:buClr>
            </a:pPr>
            <a:endParaRPr lang="de-DE" sz="1600" b="1" dirty="0">
              <a:solidFill>
                <a:srgbClr val="002965"/>
              </a:solidFill>
              <a:ea typeface="Times New Roman" panose="02020603050405020304" pitchFamily="18" charset="0"/>
              <a:cs typeface="Arial" panose="020B0604020202020204" pitchFamily="34" charset="0"/>
            </a:endParaRPr>
          </a:p>
          <a:p>
            <a:pPr marL="0" indent="0" algn="ctr" eaLnBrk="1" hangingPunct="1">
              <a:spcBef>
                <a:spcPts val="600"/>
              </a:spcBef>
              <a:spcAft>
                <a:spcPts val="600"/>
              </a:spcAft>
              <a:buClr>
                <a:schemeClr val="folHlink"/>
              </a:buClr>
            </a:pPr>
            <a:r>
              <a:rPr lang="de-DE" sz="4800" b="1" dirty="0">
                <a:solidFill>
                  <a:srgbClr val="002965"/>
                </a:solidFill>
                <a:effectLst/>
                <a:ea typeface="Times New Roman" panose="02020603050405020304" pitchFamily="18" charset="0"/>
                <a:cs typeface="Arial" panose="020B0604020202020204" pitchFamily="34" charset="0"/>
              </a:rPr>
              <a:t>Danke für Ihr Interesse</a:t>
            </a:r>
            <a:endParaRPr lang="de-DE" sz="4800" b="1" dirty="0">
              <a:solidFill>
                <a:srgbClr val="FF0000"/>
              </a:solidFill>
              <a:effectLst/>
              <a:ea typeface="Times New Roman" panose="02020603050405020304" pitchFamily="18" charset="0"/>
              <a:cs typeface="Arial" panose="020B0604020202020204" pitchFamily="34" charset="0"/>
            </a:endParaRPr>
          </a:p>
          <a:p>
            <a:pPr marL="285750" indent="-285750" eaLnBrk="1" hangingPunct="1">
              <a:spcBef>
                <a:spcPct val="20000"/>
              </a:spcBef>
              <a:buClr>
                <a:schemeClr val="folHlink"/>
              </a:buClr>
              <a:buFont typeface="Wingdings" panose="05000000000000000000" pitchFamily="2" charset="2"/>
              <a:buChar char="Ø"/>
            </a:pPr>
            <a:endParaRPr lang="de-DE" sz="1600" b="1" dirty="0">
              <a:solidFill>
                <a:srgbClr val="002965"/>
              </a:solidFill>
              <a:ea typeface="Times New Roman" panose="02020603050405020304" pitchFamily="18" charset="0"/>
              <a:cs typeface="Arial" panose="020B0604020202020204" pitchFamily="34" charset="0"/>
            </a:endParaRPr>
          </a:p>
          <a:p>
            <a:pPr marL="285750" indent="-285750" eaLnBrk="1" hangingPunct="1">
              <a:spcBef>
                <a:spcPct val="20000"/>
              </a:spcBef>
              <a:buClr>
                <a:schemeClr val="folHlink"/>
              </a:buClr>
              <a:buFont typeface="Wingdings" panose="05000000000000000000" pitchFamily="2" charset="2"/>
              <a:buChar char="Ø"/>
            </a:pPr>
            <a:endParaRPr lang="de-DE" altLang="de-DE" sz="1600" dirty="0">
              <a:solidFill>
                <a:srgbClr val="002965"/>
              </a:solidFill>
              <a:cs typeface="Arial" panose="020B0604020202020204" pitchFamily="34" charset="0"/>
            </a:endParaRPr>
          </a:p>
          <a:p>
            <a:pPr marL="285750" indent="-285750" eaLnBrk="1" hangingPunct="1">
              <a:spcBef>
                <a:spcPct val="20000"/>
              </a:spcBef>
              <a:buClr>
                <a:schemeClr val="folHlink"/>
              </a:buClr>
              <a:buFont typeface="Wingdings" panose="05000000000000000000" pitchFamily="2" charset="2"/>
              <a:buChar char="Ø"/>
            </a:pPr>
            <a:endParaRPr lang="de-DE" altLang="de-DE" sz="1600" dirty="0">
              <a:solidFill>
                <a:srgbClr val="002965"/>
              </a:solidFill>
              <a:cs typeface="Arial" panose="020B0604020202020204" pitchFamily="34" charset="0"/>
            </a:endParaRPr>
          </a:p>
          <a:p>
            <a:pPr marL="0" indent="0" eaLnBrk="1" hangingPunct="1">
              <a:spcBef>
                <a:spcPct val="20000"/>
              </a:spcBef>
              <a:buClr>
                <a:schemeClr val="folHlink"/>
              </a:buClr>
            </a:pPr>
            <a:endParaRPr lang="de-DE" sz="1600" b="1" dirty="0">
              <a:solidFill>
                <a:srgbClr val="002965"/>
              </a:solidFill>
              <a:ea typeface="Times New Roman" panose="02020603050405020304" pitchFamily="18" charset="0"/>
              <a:cs typeface="Arial" panose="020B0604020202020204" pitchFamily="34" charset="0"/>
            </a:endParaRPr>
          </a:p>
          <a:p>
            <a:pPr eaLnBrk="1" hangingPunct="1">
              <a:spcBef>
                <a:spcPct val="20000"/>
              </a:spcBef>
              <a:buClr>
                <a:schemeClr val="folHlink"/>
              </a:buClr>
              <a:buFont typeface="Wingdings" panose="05000000000000000000" pitchFamily="2" charset="2"/>
              <a:buChar char="Ø"/>
            </a:pPr>
            <a:endParaRPr lang="de-DE" sz="1600" b="1" dirty="0">
              <a:solidFill>
                <a:srgbClr val="002965"/>
              </a:solidFill>
              <a:effectLst/>
              <a:latin typeface="+mn-lt"/>
              <a:ea typeface="Times New Roman" panose="02020603050405020304" pitchFamily="18" charset="0"/>
              <a:cs typeface="Arial" panose="020B0604020202020204" pitchFamily="34" charset="0"/>
            </a:endParaRPr>
          </a:p>
          <a:p>
            <a:pPr eaLnBrk="1" hangingPunct="1">
              <a:spcBef>
                <a:spcPct val="20000"/>
              </a:spcBef>
              <a:buClr>
                <a:schemeClr val="folHlink"/>
              </a:buClr>
              <a:buFont typeface="Wingdings" panose="05000000000000000000" pitchFamily="2" charset="2"/>
              <a:buChar char="Ø"/>
            </a:pPr>
            <a:endParaRPr lang="de-DE" sz="1600" b="1" dirty="0">
              <a:solidFill>
                <a:srgbClr val="002965"/>
              </a:solidFill>
              <a:effectLst/>
              <a:latin typeface="+mn-lt"/>
              <a:ea typeface="Calibri" panose="020F0502020204030204" pitchFamily="34" charset="0"/>
              <a:cs typeface="Arial" panose="020B0604020202020204" pitchFamily="34" charset="0"/>
            </a:endParaRPr>
          </a:p>
          <a:p>
            <a:pPr eaLnBrk="1" hangingPunct="1">
              <a:spcBef>
                <a:spcPct val="20000"/>
              </a:spcBef>
              <a:buClr>
                <a:schemeClr val="folHlink"/>
              </a:buClr>
              <a:buFont typeface="Wingdings" panose="05000000000000000000" pitchFamily="2" charset="2"/>
              <a:buChar char="Ø"/>
            </a:pPr>
            <a:endParaRPr lang="de-DE" sz="1600" b="1" dirty="0">
              <a:solidFill>
                <a:srgbClr val="002965"/>
              </a:solidFill>
              <a:effectLst/>
              <a:latin typeface="+mj-lt"/>
              <a:ea typeface="Calibri" panose="020F0502020204030204" pitchFamily="34" charset="0"/>
            </a:endParaRPr>
          </a:p>
          <a:p>
            <a:pPr marL="0" indent="0" eaLnBrk="1" hangingPunct="1">
              <a:spcBef>
                <a:spcPct val="20000"/>
              </a:spcBef>
              <a:buClr>
                <a:schemeClr val="folHlink"/>
              </a:buClr>
            </a:pPr>
            <a:r>
              <a:rPr lang="de-DE" altLang="de-DE" sz="1600" b="1" dirty="0">
                <a:solidFill>
                  <a:srgbClr val="002060"/>
                </a:solidFill>
                <a:cs typeface="Arial" panose="020B0604020202020204" pitchFamily="34" charset="0"/>
              </a:rPr>
              <a:t> </a:t>
            </a:r>
          </a:p>
          <a:p>
            <a:pPr eaLnBrk="1" hangingPunct="1">
              <a:spcBef>
                <a:spcPct val="20000"/>
              </a:spcBef>
              <a:buClr>
                <a:schemeClr val="folHlink"/>
              </a:buClr>
              <a:buFont typeface="Wingdings" panose="05000000000000000000" pitchFamily="2" charset="2"/>
              <a:buChar char="Ø"/>
            </a:pPr>
            <a:endParaRPr lang="de-DE" altLang="de-DE" sz="1600" b="1" dirty="0">
              <a:solidFill>
                <a:srgbClr val="002060"/>
              </a:solidFill>
              <a:cs typeface="Arial" panose="020B0604020202020204" pitchFamily="34" charset="0"/>
            </a:endParaRPr>
          </a:p>
        </p:txBody>
      </p:sp>
      <p:pic>
        <p:nvPicPr>
          <p:cNvPr id="2" name="Grafik 1">
            <a:extLst>
              <a:ext uri="{FF2B5EF4-FFF2-40B4-BE49-F238E27FC236}">
                <a16:creationId xmlns:a16="http://schemas.microsoft.com/office/drawing/2014/main" id="{3BAE5B98-17E9-3651-C4A2-457AAE425CDA}"/>
              </a:ext>
            </a:extLst>
          </p:cNvPr>
          <p:cNvPicPr>
            <a:picLocks noChangeAspect="1"/>
          </p:cNvPicPr>
          <p:nvPr/>
        </p:nvPicPr>
        <p:blipFill>
          <a:blip r:embed="rId7" cstate="print">
            <a:alphaModFix amt="40000"/>
            <a:extLst>
              <a:ext uri="{28A0092B-C50C-407E-A947-70E740481C1C}">
                <a14:useLocalDpi xmlns:a14="http://schemas.microsoft.com/office/drawing/2010/main" val="0"/>
              </a:ext>
            </a:extLst>
          </a:blip>
          <a:stretch>
            <a:fillRect/>
          </a:stretch>
        </p:blipFill>
        <p:spPr>
          <a:xfrm>
            <a:off x="0" y="298004"/>
            <a:ext cx="9144000" cy="6096000"/>
          </a:xfrm>
          <a:prstGeom prst="rect">
            <a:avLst/>
          </a:prstGeom>
        </p:spPr>
      </p:pic>
    </p:spTree>
    <p:extLst>
      <p:ext uri="{BB962C8B-B14F-4D97-AF65-F5344CB8AC3E}">
        <p14:creationId xmlns:p14="http://schemas.microsoft.com/office/powerpoint/2010/main" val="2948444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D5056-22BE-7194-BCA6-19E7088E643E}"/>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51F677BE-F973-66DC-011F-22C39A405FF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F52840A2-D568-EC3D-30A6-C3719BE427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6</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D3E349CA-D298-7B14-74A2-7CE983C785CF}"/>
              </a:ext>
            </a:extLst>
          </p:cNvPr>
          <p:cNvSpPr>
            <a:spLocks noGrp="1"/>
          </p:cNvSpPr>
          <p:nvPr>
            <p:ph type="title"/>
          </p:nvPr>
        </p:nvSpPr>
        <p:spPr>
          <a:xfrm>
            <a:off x="250825" y="229791"/>
            <a:ext cx="8640763" cy="395287"/>
          </a:xfrm>
        </p:spPr>
        <p:txBody>
          <a:bodyPr/>
          <a:lstStyle/>
          <a:p>
            <a:pPr eaLnBrk="1" hangingPunct="1"/>
            <a:r>
              <a:rPr lang="de-DE" altLang="de-DE" dirty="0"/>
              <a:t>1  Aufgabenstellung</a:t>
            </a:r>
          </a:p>
        </p:txBody>
      </p:sp>
      <p:sp>
        <p:nvSpPr>
          <p:cNvPr id="2" name="Textfeld 1">
            <a:extLst>
              <a:ext uri="{FF2B5EF4-FFF2-40B4-BE49-F238E27FC236}">
                <a16:creationId xmlns:a16="http://schemas.microsoft.com/office/drawing/2014/main" id="{3AD0ACC8-6D05-0153-7C61-FF7E27788A4F}"/>
              </a:ext>
            </a:extLst>
          </p:cNvPr>
          <p:cNvSpPr txBox="1"/>
          <p:nvPr/>
        </p:nvSpPr>
        <p:spPr>
          <a:xfrm>
            <a:off x="457949" y="984897"/>
            <a:ext cx="8405813" cy="4121728"/>
          </a:xfrm>
          <a:prstGeom prst="rect">
            <a:avLst/>
          </a:prstGeom>
          <a:noFill/>
        </p:spPr>
        <p:txBody>
          <a:bodyPr vert="horz" wrap="square" lIns="0" tIns="0" rIns="0" bIns="0" rtlCol="0">
            <a:noAutofit/>
          </a:bodyPr>
          <a:lstStyle/>
          <a:p>
            <a:pPr>
              <a:spcBef>
                <a:spcPts val="1200"/>
              </a:spcBef>
              <a:spcAft>
                <a:spcPts val="600"/>
              </a:spcAft>
            </a:pPr>
            <a:r>
              <a:rPr lang="de-DE" sz="1500" b="1" dirty="0">
                <a:solidFill>
                  <a:srgbClr val="002060"/>
                </a:solidFill>
                <a:cs typeface="Arial" panose="020B0604020202020204" pitchFamily="34" charset="0"/>
              </a:rPr>
              <a:t>Randbedingungen:</a:t>
            </a:r>
          </a:p>
          <a:p>
            <a:pPr marL="285750" indent="-285750">
              <a:spcBef>
                <a:spcPts val="600"/>
              </a:spcBef>
              <a:spcAft>
                <a:spcPts val="600"/>
              </a:spcAft>
              <a:buFont typeface="Wingdings" panose="05000000000000000000" pitchFamily="2" charset="2"/>
              <a:buChar char="Ø"/>
            </a:pPr>
            <a:r>
              <a:rPr lang="de-DE" sz="1500" dirty="0">
                <a:solidFill>
                  <a:srgbClr val="002060"/>
                </a:solidFill>
                <a:cs typeface="Arial" panose="020B0604020202020204" pitchFamily="34" charset="0"/>
              </a:rPr>
              <a:t>Minimierung des Eingriffs in das Schutzgebiet</a:t>
            </a:r>
          </a:p>
          <a:p>
            <a:pPr marL="285750" indent="-285750">
              <a:spcBef>
                <a:spcPts val="600"/>
              </a:spcBef>
              <a:spcAft>
                <a:spcPts val="600"/>
              </a:spcAft>
              <a:buFont typeface="Wingdings" panose="05000000000000000000" pitchFamily="2" charset="2"/>
              <a:buChar char="Ø"/>
            </a:pPr>
            <a:r>
              <a:rPr lang="de-DE" sz="1500" dirty="0">
                <a:solidFill>
                  <a:srgbClr val="002060"/>
                </a:solidFill>
                <a:cs typeface="Arial" panose="020B0604020202020204" pitchFamily="34" charset="0"/>
              </a:rPr>
              <a:t>Verzicht auf schwere Technik und Baustraßen</a:t>
            </a:r>
          </a:p>
          <a:p>
            <a:pPr marL="285750" indent="-285750">
              <a:spcBef>
                <a:spcPts val="600"/>
              </a:spcBef>
              <a:spcAft>
                <a:spcPts val="600"/>
              </a:spcAft>
              <a:buFont typeface="Wingdings" panose="05000000000000000000" pitchFamily="2" charset="2"/>
              <a:buChar char="Ø"/>
            </a:pPr>
            <a:r>
              <a:rPr lang="de-DE" sz="1500" dirty="0">
                <a:solidFill>
                  <a:srgbClr val="002060"/>
                </a:solidFill>
                <a:cs typeface="Arial" panose="020B0604020202020204" pitchFamily="34" charset="0"/>
              </a:rPr>
              <a:t>Durchführung der Probenahmen außerhalb der Brut- und Setzzeit</a:t>
            </a:r>
          </a:p>
          <a:p>
            <a:pPr marL="285750" indent="-285750">
              <a:spcBef>
                <a:spcPts val="600"/>
              </a:spcBef>
              <a:spcAft>
                <a:spcPts val="600"/>
              </a:spcAft>
              <a:buFont typeface="Wingdings" panose="05000000000000000000" pitchFamily="2" charset="2"/>
              <a:buChar char="Ø"/>
            </a:pPr>
            <a:r>
              <a:rPr lang="de-DE" sz="1500" dirty="0">
                <a:solidFill>
                  <a:srgbClr val="002060"/>
                </a:solidFill>
                <a:cs typeface="Arial" panose="020B0604020202020204" pitchFamily="34" charset="0"/>
              </a:rPr>
              <a:t>Vermeidung des Durchbohrens der geringdurchlässigen natürlichen Auelehmschicht</a:t>
            </a:r>
          </a:p>
          <a:p>
            <a:pPr marL="285750" indent="-285750">
              <a:spcBef>
                <a:spcPts val="600"/>
              </a:spcBef>
              <a:spcAft>
                <a:spcPts val="600"/>
              </a:spcAft>
              <a:buFont typeface="Wingdings" panose="05000000000000000000" pitchFamily="2" charset="2"/>
              <a:buChar char="Ø"/>
            </a:pPr>
            <a:endParaRPr lang="de-DE" sz="1500" i="1" dirty="0">
              <a:solidFill>
                <a:srgbClr val="002965"/>
              </a:solidFill>
            </a:endParaRPr>
          </a:p>
          <a:p>
            <a:pPr marL="285750" indent="-285750">
              <a:spcBef>
                <a:spcPts val="600"/>
              </a:spcBef>
              <a:spcAft>
                <a:spcPts val="600"/>
              </a:spcAft>
              <a:buFont typeface="Wingdings" panose="05000000000000000000" pitchFamily="2" charset="2"/>
              <a:buChar char="Ø"/>
            </a:pPr>
            <a:endParaRPr lang="de-DE" sz="1500" i="1" dirty="0">
              <a:solidFill>
                <a:srgbClr val="002965"/>
              </a:solidFill>
            </a:endParaRPr>
          </a:p>
          <a:p>
            <a:pPr marL="285750" indent="-285750">
              <a:spcBef>
                <a:spcPts val="600"/>
              </a:spcBef>
              <a:spcAft>
                <a:spcPts val="600"/>
              </a:spcAft>
              <a:buFont typeface="Wingdings" panose="05000000000000000000" pitchFamily="2" charset="2"/>
              <a:buChar char="Ø"/>
            </a:pPr>
            <a:endParaRPr lang="de-DE" sz="1500" i="1" dirty="0">
              <a:solidFill>
                <a:srgbClr val="002965"/>
              </a:solidFill>
            </a:endParaRPr>
          </a:p>
          <a:p>
            <a:pPr marL="285750" indent="-285750">
              <a:spcBef>
                <a:spcPts val="600"/>
              </a:spcBef>
              <a:spcAft>
                <a:spcPts val="600"/>
              </a:spcAft>
              <a:buFont typeface="Wingdings" panose="05000000000000000000" pitchFamily="2" charset="2"/>
              <a:buChar char="Ø"/>
            </a:pPr>
            <a:endParaRPr lang="de-DE" sz="1500" dirty="0">
              <a:solidFill>
                <a:srgbClr val="002965"/>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b="0" i="0" u="none" baseline="0" dirty="0">
              <a:solidFill>
                <a:srgbClr val="002060"/>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285750" indent="-285750" algn="l" rtl="0" eaLnBrk="1" fontAlgn="auto" hangingPunct="1">
              <a:lnSpc>
                <a:spcPct val="100000"/>
              </a:lnSpc>
              <a:spcBef>
                <a:spcPts val="0"/>
              </a:spcBef>
              <a:spcAft>
                <a:spcPts val="300"/>
              </a:spcAft>
              <a:buFont typeface="Wingdings" panose="05000000000000000000" pitchFamily="2" charset="2"/>
              <a:buChar char="Ø"/>
            </a:pPr>
            <a:endParaRPr lang="de-DE" sz="1400" b="0" i="0" u="none" baseline="0" dirty="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8833951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9399F-6115-E559-81ED-9C859E9030E4}"/>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39D1B74C-1931-E28E-F2C4-6F068096536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8953EB34-577E-7F5B-5332-479562604B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7</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CE441F50-0D5F-AF8E-275C-FC2690A73AE3}"/>
              </a:ext>
            </a:extLst>
          </p:cNvPr>
          <p:cNvSpPr>
            <a:spLocks noGrp="1"/>
          </p:cNvSpPr>
          <p:nvPr>
            <p:ph type="title"/>
          </p:nvPr>
        </p:nvSpPr>
        <p:spPr>
          <a:xfrm>
            <a:off x="250825" y="229791"/>
            <a:ext cx="8640763" cy="395287"/>
          </a:xfrm>
        </p:spPr>
        <p:txBody>
          <a:bodyPr/>
          <a:lstStyle/>
          <a:p>
            <a:pPr eaLnBrk="1" hangingPunct="1"/>
            <a:r>
              <a:rPr lang="de-DE" altLang="de-DE" dirty="0"/>
              <a:t>1  Aufgabenstellung</a:t>
            </a:r>
          </a:p>
        </p:txBody>
      </p:sp>
      <p:sp>
        <p:nvSpPr>
          <p:cNvPr id="2" name="Textfeld 1">
            <a:extLst>
              <a:ext uri="{FF2B5EF4-FFF2-40B4-BE49-F238E27FC236}">
                <a16:creationId xmlns:a16="http://schemas.microsoft.com/office/drawing/2014/main" id="{050FD1DD-B7D2-29EA-0A33-469FF5276E36}"/>
              </a:ext>
            </a:extLst>
          </p:cNvPr>
          <p:cNvSpPr txBox="1"/>
          <p:nvPr/>
        </p:nvSpPr>
        <p:spPr>
          <a:xfrm>
            <a:off x="457949" y="984897"/>
            <a:ext cx="8405813" cy="4121728"/>
          </a:xfrm>
          <a:prstGeom prst="rect">
            <a:avLst/>
          </a:prstGeom>
          <a:noFill/>
        </p:spPr>
        <p:txBody>
          <a:bodyPr vert="horz" wrap="square" lIns="0" tIns="0" rIns="0" bIns="0" rtlCol="0">
            <a:noAutofit/>
          </a:bodyPr>
          <a:lstStyle/>
          <a:p>
            <a:pPr>
              <a:spcBef>
                <a:spcPts val="600"/>
              </a:spcBef>
              <a:spcAft>
                <a:spcPts val="600"/>
              </a:spcAft>
            </a:pPr>
            <a:r>
              <a:rPr lang="de-DE" sz="1500" b="1" dirty="0">
                <a:solidFill>
                  <a:srgbClr val="002060"/>
                </a:solidFill>
                <a:cs typeface="Arial" panose="020B0604020202020204" pitchFamily="34" charset="0"/>
              </a:rPr>
              <a:t>Zusätzliche Auflagen der Thüringer Aufbaubank an das Landratsamt Altenburger Land:</a:t>
            </a:r>
          </a:p>
          <a:p>
            <a:pPr>
              <a:spcBef>
                <a:spcPts val="600"/>
              </a:spcBef>
              <a:spcAft>
                <a:spcPts val="600"/>
              </a:spcAft>
            </a:pPr>
            <a:r>
              <a:rPr lang="de-DE" sz="1500" i="1" dirty="0">
                <a:solidFill>
                  <a:srgbClr val="002965"/>
                </a:solidFill>
              </a:rPr>
              <a:t>Der Antragsteller hat im Ergebnis der Untersuchungen eine umfassende Beurteilung vorzulegen, ob Gefahren von den Sedimenten der Talsperre ausgehen, die weitere eigenen Handlungen als Untere Bodenschutzbehörde erfordern. Dazu sind u. a. zu bewerten,</a:t>
            </a:r>
            <a:endParaRPr lang="de-DE" sz="1500" b="1" dirty="0">
              <a:solidFill>
                <a:srgbClr val="002965"/>
              </a:solidFill>
              <a:cs typeface="Arial" panose="020B0604020202020204" pitchFamily="34" charset="0"/>
            </a:endParaRPr>
          </a:p>
          <a:p>
            <a:pPr marL="285750" lvl="0" indent="-285750">
              <a:spcBef>
                <a:spcPts val="600"/>
              </a:spcBef>
              <a:spcAft>
                <a:spcPts val="600"/>
              </a:spcAft>
              <a:buFont typeface="Wingdings" panose="05000000000000000000" pitchFamily="2" charset="2"/>
              <a:buChar char="Ø"/>
            </a:pPr>
            <a:r>
              <a:rPr lang="de-DE" sz="1500" i="1" dirty="0">
                <a:solidFill>
                  <a:srgbClr val="002965"/>
                </a:solidFill>
              </a:rPr>
              <a:t>ob und ggf. in welchem Umfang aufgrund der abgelagerten und zwischenzeitlich bewachsenen Sedimente und deren hydraulischer Belastung im Falle eines Hochwassers (HQ 100) tatsächlich eine Gefährdung des bebauten Innenbereichs der Ortslage </a:t>
            </a:r>
            <a:r>
              <a:rPr lang="de-DE" sz="1500" i="1" dirty="0" err="1">
                <a:solidFill>
                  <a:srgbClr val="002965"/>
                </a:solidFill>
              </a:rPr>
              <a:t>Fockendorf</a:t>
            </a:r>
            <a:r>
              <a:rPr lang="de-DE" sz="1500" i="1" dirty="0">
                <a:solidFill>
                  <a:srgbClr val="002965"/>
                </a:solidFill>
              </a:rPr>
              <a:t> zu erwarten ist,</a:t>
            </a:r>
          </a:p>
          <a:p>
            <a:pPr marL="285750" lvl="0" indent="-285750">
              <a:spcBef>
                <a:spcPts val="600"/>
              </a:spcBef>
              <a:spcAft>
                <a:spcPts val="600"/>
              </a:spcAft>
              <a:buFont typeface="Wingdings" panose="05000000000000000000" pitchFamily="2" charset="2"/>
              <a:buChar char="Ø"/>
            </a:pPr>
            <a:r>
              <a:rPr lang="de-DE" sz="1500" i="1" dirty="0">
                <a:solidFill>
                  <a:srgbClr val="002965"/>
                </a:solidFill>
              </a:rPr>
              <a:t>ob von einer vorhandenen Gefährdung des Grundwassers (z. B. durch eine defekte Dichtung der Talsperre) auszugehen ist.</a:t>
            </a:r>
            <a:endParaRPr lang="de-DE" sz="1500" dirty="0">
              <a:solidFill>
                <a:srgbClr val="002965"/>
              </a:solidFill>
            </a:endParaRPr>
          </a:p>
          <a:p>
            <a:pPr lvl="0"/>
            <a:endParaRPr lang="de-DE" dirty="0"/>
          </a:p>
          <a:p>
            <a:pPr marL="285750" indent="-285750">
              <a:spcBef>
                <a:spcPts val="600"/>
              </a:spcBef>
              <a:spcAft>
                <a:spcPts val="600"/>
              </a:spcAft>
              <a:buFont typeface="Wingdings" panose="05000000000000000000" pitchFamily="2" charset="2"/>
              <a:buChar char="Ø"/>
            </a:pPr>
            <a:endParaRPr lang="de-DE" sz="1500"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dirty="0">
              <a:solidFill>
                <a:srgbClr val="002060"/>
              </a:solidFill>
              <a:cs typeface="Arial" panose="020B0604020202020204" pitchFamily="34" charset="0"/>
            </a:endParaRPr>
          </a:p>
          <a:p>
            <a:pPr marL="285750" indent="-285750">
              <a:spcBef>
                <a:spcPts val="600"/>
              </a:spcBef>
              <a:spcAft>
                <a:spcPts val="600"/>
              </a:spcAft>
              <a:buFont typeface="Wingdings" panose="05000000000000000000" pitchFamily="2" charset="2"/>
              <a:buChar char="Ø"/>
            </a:pPr>
            <a:endParaRPr lang="de-DE" sz="1500" b="0" i="0" u="none" baseline="0" dirty="0">
              <a:solidFill>
                <a:srgbClr val="002060"/>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360000" indent="-360000" algn="l" rtl="0" eaLnBrk="1" fontAlgn="auto" hangingPunct="1">
              <a:lnSpc>
                <a:spcPct val="100000"/>
              </a:lnSpc>
              <a:spcBef>
                <a:spcPts val="1200"/>
              </a:spcBef>
              <a:spcAft>
                <a:spcPts val="0"/>
              </a:spcAft>
              <a:buFont typeface="Wingdings" panose="05000000000000000000" pitchFamily="2" charset="2"/>
              <a:buChar char="Ø"/>
            </a:pPr>
            <a:endParaRPr lang="de-DE" sz="1400" b="0" i="0" u="none" baseline="0" dirty="0">
              <a:solidFill>
                <a:schemeClr val="accent1"/>
              </a:solidFill>
              <a:cs typeface="Arial" panose="020B0604020202020204" pitchFamily="34" charset="0"/>
            </a:endParaRPr>
          </a:p>
          <a:p>
            <a:pPr marL="285750" indent="-285750" algn="l" rtl="0" eaLnBrk="1" fontAlgn="auto" hangingPunct="1">
              <a:lnSpc>
                <a:spcPct val="100000"/>
              </a:lnSpc>
              <a:spcBef>
                <a:spcPts val="0"/>
              </a:spcBef>
              <a:spcAft>
                <a:spcPts val="300"/>
              </a:spcAft>
              <a:buFont typeface="Wingdings" panose="05000000000000000000" pitchFamily="2" charset="2"/>
              <a:buChar char="Ø"/>
            </a:pPr>
            <a:endParaRPr lang="de-DE" sz="1400" b="0" i="0" u="none" baseline="0" dirty="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57148517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975B00DC-376B-4068-D526-77860C704D9B}"/>
              </a:ext>
            </a:extLst>
          </p:cNvPr>
          <p:cNvSpPr>
            <a:spLocks noGrp="1"/>
          </p:cNvSpPr>
          <p:nvPr>
            <p:ph type="ftr" sz="quarter" idx="11"/>
          </p:nvPr>
        </p:nvSpPr>
        <p:spPr/>
        <p:txBody>
          <a:bodyPr/>
          <a:lstStyle/>
          <a:p>
            <a:pPr>
              <a:defRPr/>
            </a:pPr>
            <a:r>
              <a:rPr lang="de-DE" altLang="de-DE" dirty="0">
                <a:solidFill>
                  <a:srgbClr val="002060"/>
                </a:solidFill>
              </a:rPr>
              <a:t>Talsperre Windischleuba – Orientierende Altlastenuntersuchung</a:t>
            </a:r>
          </a:p>
        </p:txBody>
      </p:sp>
      <p:sp>
        <p:nvSpPr>
          <p:cNvPr id="6" name="Foliennummernplatzhalter 5">
            <a:extLst>
              <a:ext uri="{FF2B5EF4-FFF2-40B4-BE49-F238E27FC236}">
                <a16:creationId xmlns:a16="http://schemas.microsoft.com/office/drawing/2014/main" id="{C1871AB7-B309-7B3B-B287-385234037239}"/>
              </a:ext>
            </a:extLst>
          </p:cNvPr>
          <p:cNvSpPr>
            <a:spLocks noGrp="1"/>
          </p:cNvSpPr>
          <p:nvPr>
            <p:ph type="sldNum" sz="quarter" idx="12"/>
          </p:nvPr>
        </p:nvSpPr>
        <p:spPr/>
        <p:txBody>
          <a:bodyPr/>
          <a:lstStyle/>
          <a:p>
            <a:fld id="{65535ADA-9972-4568-84B5-1A4188542206}" type="slidenum">
              <a:rPr lang="de-DE" altLang="de-DE" smtClean="0"/>
              <a:pPr/>
              <a:t>8</a:t>
            </a:fld>
            <a:endParaRPr lang="de-DE" altLang="de-DE"/>
          </a:p>
        </p:txBody>
      </p:sp>
      <p:grpSp>
        <p:nvGrpSpPr>
          <p:cNvPr id="23" name="Gruppieren 19">
            <a:extLst>
              <a:ext uri="{FF2B5EF4-FFF2-40B4-BE49-F238E27FC236}">
                <a16:creationId xmlns:a16="http://schemas.microsoft.com/office/drawing/2014/main" id="{6490ADEA-2B2E-F564-7305-7A1D6C6174B1}"/>
              </a:ext>
            </a:extLst>
          </p:cNvPr>
          <p:cNvGrpSpPr>
            <a:grpSpLocks/>
          </p:cNvGrpSpPr>
          <p:nvPr>
            <p:custDataLst>
              <p:tags r:id="rId1"/>
            </p:custDataLst>
          </p:nvPr>
        </p:nvGrpSpPr>
        <p:grpSpPr bwMode="auto">
          <a:xfrm>
            <a:off x="225425" y="238919"/>
            <a:ext cx="8666163" cy="5738548"/>
            <a:chOff x="224805" y="220740"/>
            <a:chExt cx="8666766" cy="4109760"/>
          </a:xfrm>
        </p:grpSpPr>
        <p:sp>
          <p:nvSpPr>
            <p:cNvPr id="24" name="Rectangle 4">
              <a:extLst>
                <a:ext uri="{FF2B5EF4-FFF2-40B4-BE49-F238E27FC236}">
                  <a16:creationId xmlns:a16="http://schemas.microsoft.com/office/drawing/2014/main" id="{90338E1A-3A6C-AC74-BFFE-6B5034DFE4B7}"/>
                </a:ext>
              </a:extLst>
            </p:cNvPr>
            <p:cNvSpPr txBox="1">
              <a:spLocks noChangeArrowheads="1"/>
            </p:cNvSpPr>
            <p:nvPr>
              <p:custDataLst>
                <p:tags r:id="rId9"/>
              </p:custDataLst>
            </p:nvPr>
          </p:nvSpPr>
          <p:spPr bwMode="auto">
            <a:xfrm>
              <a:off x="251795" y="220740"/>
              <a:ext cx="8639776" cy="395260"/>
            </a:xfrm>
            <a:prstGeom prst="rect">
              <a:avLst/>
            </a:prstGeom>
          </p:spPr>
          <p:txBody>
            <a:bodyPr lIns="180000" tIns="108000" rIns="36000" bIns="36000"/>
            <a:lstStyle>
              <a:lvl1pPr>
                <a:spcBef>
                  <a:spcPct val="0"/>
                </a:spcBef>
                <a:buNone/>
                <a:defRPr sz="2400" b="1">
                  <a:solidFill>
                    <a:schemeClr val="tx2"/>
                  </a:solidFill>
                  <a:latin typeface="Swis721 Mio" pitchFamily="34" charset="0"/>
                  <a:ea typeface="+mj-ea"/>
                  <a:cs typeface="Arial" pitchFamily="34" charset="0"/>
                </a:defRPr>
              </a:lvl1pPr>
            </a:lstStyle>
            <a:p>
              <a:pPr>
                <a:defRPr/>
              </a:pPr>
              <a:r>
                <a:rPr lang="de-DE" altLang="en-US" sz="2200" dirty="0">
                  <a:solidFill>
                    <a:schemeClr val="accent1"/>
                  </a:solidFill>
                  <a:latin typeface="Calibri" pitchFamily="34" charset="0"/>
                  <a:cs typeface="+mj-cs"/>
                </a:rPr>
                <a:t>Inhalt</a:t>
              </a:r>
            </a:p>
          </p:txBody>
        </p:sp>
        <p:sp>
          <p:nvSpPr>
            <p:cNvPr id="25" name="Rechteck 24">
              <a:hlinkClick r:id="rId18" action="ppaction://hlinksldjump"/>
              <a:extLst>
                <a:ext uri="{FF2B5EF4-FFF2-40B4-BE49-F238E27FC236}">
                  <a16:creationId xmlns:a16="http://schemas.microsoft.com/office/drawing/2014/main" id="{1624E76A-95F5-9D66-E079-2FA7D46278C1}"/>
                </a:ext>
              </a:extLst>
            </p:cNvPr>
            <p:cNvSpPr/>
            <p:nvPr>
              <p:custDataLst>
                <p:tags r:id="rId10"/>
              </p:custDataLst>
            </p:nvPr>
          </p:nvSpPr>
          <p:spPr>
            <a:xfrm>
              <a:off x="654319" y="1312043"/>
              <a:ext cx="7635804" cy="360948"/>
            </a:xfrm>
            <a:prstGeom prst="rect">
              <a:avLst/>
            </a:prstGeom>
            <a:solidFill>
              <a:srgbClr val="00296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lvl="0"/>
              <a:r>
                <a:rPr lang="de-DE" sz="1600" dirty="0">
                  <a:solidFill>
                    <a:schemeClr val="bg1"/>
                  </a:solidFill>
                </a:rPr>
                <a:t>Einige Begriffe aus dem Bodenschutz</a:t>
              </a:r>
            </a:p>
          </p:txBody>
        </p:sp>
        <p:sp>
          <p:nvSpPr>
            <p:cNvPr id="26" name="Rechteck 25">
              <a:hlinkClick r:id="rId18" action="ppaction://hlinksldjump"/>
              <a:extLst>
                <a:ext uri="{FF2B5EF4-FFF2-40B4-BE49-F238E27FC236}">
                  <a16:creationId xmlns:a16="http://schemas.microsoft.com/office/drawing/2014/main" id="{942CCE56-7F56-D7B6-6510-AF4E3BEE99EF}"/>
                </a:ext>
              </a:extLst>
            </p:cNvPr>
            <p:cNvSpPr/>
            <p:nvPr>
              <p:custDataLst>
                <p:tags r:id="rId11"/>
              </p:custDataLst>
            </p:nvPr>
          </p:nvSpPr>
          <p:spPr>
            <a:xfrm>
              <a:off x="224805" y="177479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27" name="Rechteck 26">
              <a:hlinkClick r:id="rId18" action="ppaction://hlinksldjump"/>
              <a:extLst>
                <a:ext uri="{FF2B5EF4-FFF2-40B4-BE49-F238E27FC236}">
                  <a16:creationId xmlns:a16="http://schemas.microsoft.com/office/drawing/2014/main" id="{6CA899BD-8106-9836-6D33-3BD9D91C1D19}"/>
                </a:ext>
              </a:extLst>
            </p:cNvPr>
            <p:cNvSpPr/>
            <p:nvPr>
              <p:custDataLst>
                <p:tags r:id="rId12"/>
              </p:custDataLst>
            </p:nvPr>
          </p:nvSpPr>
          <p:spPr>
            <a:xfrm>
              <a:off x="224805" y="229387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28" name="Rechteck 27">
              <a:hlinkClick r:id="rId19" action="ppaction://hlinksldjump"/>
              <a:extLst>
                <a:ext uri="{FF2B5EF4-FFF2-40B4-BE49-F238E27FC236}">
                  <a16:creationId xmlns:a16="http://schemas.microsoft.com/office/drawing/2014/main" id="{DCDF3E6E-1A07-6589-2E31-1083E006ECCD}"/>
                </a:ext>
              </a:extLst>
            </p:cNvPr>
            <p:cNvSpPr/>
            <p:nvPr>
              <p:custDataLst>
                <p:tags r:id="rId13"/>
              </p:custDataLst>
            </p:nvPr>
          </p:nvSpPr>
          <p:spPr>
            <a:xfrm>
              <a:off x="654319" y="1713190"/>
              <a:ext cx="7635804" cy="360948"/>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Unsere Vorgehensweise</a:t>
              </a:r>
            </a:p>
          </p:txBody>
        </p:sp>
        <p:sp>
          <p:nvSpPr>
            <p:cNvPr id="29" name="Rechteck 28">
              <a:hlinkClick r:id="" action="ppaction://noaction"/>
              <a:extLst>
                <a:ext uri="{FF2B5EF4-FFF2-40B4-BE49-F238E27FC236}">
                  <a16:creationId xmlns:a16="http://schemas.microsoft.com/office/drawing/2014/main" id="{F08D58D0-7C62-5CBD-6136-1938BEA923C1}"/>
                </a:ext>
              </a:extLst>
            </p:cNvPr>
            <p:cNvSpPr/>
            <p:nvPr>
              <p:custDataLst>
                <p:tags r:id="rId14"/>
              </p:custDataLst>
            </p:nvPr>
          </p:nvSpPr>
          <p:spPr>
            <a:xfrm>
              <a:off x="224805" y="2811365"/>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30" name="Rechteck 29">
              <a:hlinkClick r:id="rId18" action="ppaction://hlinksldjump"/>
              <a:extLst>
                <a:ext uri="{FF2B5EF4-FFF2-40B4-BE49-F238E27FC236}">
                  <a16:creationId xmlns:a16="http://schemas.microsoft.com/office/drawing/2014/main" id="{8E698F0E-8658-2809-9EA4-614E46535ABF}"/>
                </a:ext>
              </a:extLst>
            </p:cNvPr>
            <p:cNvSpPr/>
            <p:nvPr>
              <p:custDataLst>
                <p:tags r:id="rId15"/>
              </p:custDataLst>
            </p:nvPr>
          </p:nvSpPr>
          <p:spPr>
            <a:xfrm>
              <a:off x="224805" y="3847933"/>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rgbClr val="579BFF"/>
                </a:solidFill>
              </a:endParaRPr>
            </a:p>
          </p:txBody>
        </p:sp>
        <p:sp>
          <p:nvSpPr>
            <p:cNvPr id="31" name="Rechteck 30">
              <a:extLst>
                <a:ext uri="{FF2B5EF4-FFF2-40B4-BE49-F238E27FC236}">
                  <a16:creationId xmlns:a16="http://schemas.microsoft.com/office/drawing/2014/main" id="{D0A88B38-CF08-6E9C-2DBC-8F0CE7D667BB}"/>
                </a:ext>
              </a:extLst>
            </p:cNvPr>
            <p:cNvSpPr/>
            <p:nvPr>
              <p:custDataLst>
                <p:tags r:id="rId16"/>
              </p:custDataLst>
            </p:nvPr>
          </p:nvSpPr>
          <p:spPr>
            <a:xfrm>
              <a:off x="224805" y="1257307"/>
              <a:ext cx="360388" cy="482567"/>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e-DE" sz="4800" dirty="0">
                <a:solidFill>
                  <a:schemeClr val="accent1"/>
                </a:solidFill>
              </a:endParaRPr>
            </a:p>
          </p:txBody>
        </p:sp>
      </p:grpSp>
      <p:sp>
        <p:nvSpPr>
          <p:cNvPr id="32" name="Rechteck 31">
            <a:hlinkClick r:id="rId20" action="ppaction://hlinksldjump"/>
            <a:extLst>
              <a:ext uri="{FF2B5EF4-FFF2-40B4-BE49-F238E27FC236}">
                <a16:creationId xmlns:a16="http://schemas.microsoft.com/office/drawing/2014/main" id="{EC18E0A7-8DC3-0044-BDE0-C76B0C1FB3CB}"/>
              </a:ext>
            </a:extLst>
          </p:cNvPr>
          <p:cNvSpPr/>
          <p:nvPr>
            <p:custDataLst>
              <p:tags r:id="rId2"/>
            </p:custDataLst>
          </p:nvPr>
        </p:nvSpPr>
        <p:spPr bwMode="auto">
          <a:xfrm>
            <a:off x="648984" y="1182300"/>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Aufgabenstellung</a:t>
            </a:r>
          </a:p>
        </p:txBody>
      </p:sp>
      <p:sp>
        <p:nvSpPr>
          <p:cNvPr id="33" name="Rechteck 32">
            <a:hlinkClick r:id="rId18" action="ppaction://hlinksldjump"/>
            <a:extLst>
              <a:ext uri="{FF2B5EF4-FFF2-40B4-BE49-F238E27FC236}">
                <a16:creationId xmlns:a16="http://schemas.microsoft.com/office/drawing/2014/main" id="{C67EFB45-DEB9-B7A9-0074-29EA7A574E41}"/>
              </a:ext>
            </a:extLst>
          </p:cNvPr>
          <p:cNvSpPr/>
          <p:nvPr>
            <p:custDataLst>
              <p:tags r:id="rId3"/>
            </p:custDataLst>
          </p:nvPr>
        </p:nvSpPr>
        <p:spPr bwMode="auto">
          <a:xfrm>
            <a:off x="440166" y="2775290"/>
            <a:ext cx="360363" cy="482600"/>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914400" indent="-914400" algn="ctr">
              <a:buFont typeface="+mj-lt"/>
              <a:buAutoNum type="arabicPeriod"/>
              <a:defRPr/>
            </a:pPr>
            <a:endParaRPr lang="de-DE" sz="4800" dirty="0">
              <a:solidFill>
                <a:srgbClr val="579BFF"/>
              </a:solidFill>
            </a:endParaRPr>
          </a:p>
          <a:p>
            <a:pPr algn="ctr">
              <a:defRPr/>
            </a:pPr>
            <a:r>
              <a:rPr lang="de-DE" sz="3600" dirty="0">
                <a:solidFill>
                  <a:srgbClr val="579BFF"/>
                </a:solidFill>
              </a:rPr>
              <a:t>1</a:t>
            </a:r>
          </a:p>
          <a:p>
            <a:pPr algn="ctr">
              <a:defRPr/>
            </a:pPr>
            <a:r>
              <a:rPr lang="de-DE" sz="3600" dirty="0">
                <a:solidFill>
                  <a:srgbClr val="579BFF"/>
                </a:solidFill>
              </a:rPr>
              <a:t>2</a:t>
            </a:r>
          </a:p>
          <a:p>
            <a:pPr algn="ctr">
              <a:defRPr/>
            </a:pPr>
            <a:r>
              <a:rPr lang="de-DE" sz="3600" dirty="0">
                <a:solidFill>
                  <a:srgbClr val="579BFF"/>
                </a:solidFill>
              </a:rPr>
              <a:t>34</a:t>
            </a:r>
          </a:p>
          <a:p>
            <a:pPr algn="ctr">
              <a:defRPr/>
            </a:pPr>
            <a:r>
              <a:rPr lang="de-DE" sz="3600" dirty="0">
                <a:solidFill>
                  <a:srgbClr val="579BFF"/>
                </a:solidFill>
              </a:rPr>
              <a:t>5</a:t>
            </a:r>
          </a:p>
          <a:p>
            <a:pPr algn="ctr">
              <a:defRPr/>
            </a:pPr>
            <a:r>
              <a:rPr lang="de-DE" sz="3600" dirty="0">
                <a:solidFill>
                  <a:srgbClr val="579BFF"/>
                </a:solidFill>
              </a:rPr>
              <a:t>6</a:t>
            </a:r>
          </a:p>
          <a:p>
            <a:pPr algn="ctr">
              <a:defRPr/>
            </a:pPr>
            <a:r>
              <a:rPr lang="de-DE" sz="3600" dirty="0">
                <a:solidFill>
                  <a:srgbClr val="579BFF"/>
                </a:solidFill>
              </a:rPr>
              <a:t>7</a:t>
            </a:r>
          </a:p>
          <a:p>
            <a:pPr algn="ctr">
              <a:defRPr/>
            </a:pPr>
            <a:r>
              <a:rPr lang="de-DE" sz="3600" dirty="0">
                <a:solidFill>
                  <a:srgbClr val="579BFF"/>
                </a:solidFill>
              </a:rPr>
              <a:t>8</a:t>
            </a:r>
          </a:p>
        </p:txBody>
      </p:sp>
      <p:sp>
        <p:nvSpPr>
          <p:cNvPr id="34" name="Rechteck 33">
            <a:hlinkClick r:id="rId19" action="ppaction://hlinksldjump"/>
            <a:extLst>
              <a:ext uri="{FF2B5EF4-FFF2-40B4-BE49-F238E27FC236}">
                <a16:creationId xmlns:a16="http://schemas.microsoft.com/office/drawing/2014/main" id="{71E44EF3-E352-339D-C141-103B293BA6EB}"/>
              </a:ext>
            </a:extLst>
          </p:cNvPr>
          <p:cNvSpPr/>
          <p:nvPr>
            <p:custDataLst>
              <p:tags r:id="rId4"/>
            </p:custDataLst>
          </p:nvPr>
        </p:nvSpPr>
        <p:spPr bwMode="auto">
          <a:xfrm>
            <a:off x="654909" y="2872138"/>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Schadstoffe im Verlandungsbereich</a:t>
            </a:r>
          </a:p>
        </p:txBody>
      </p:sp>
      <p:sp>
        <p:nvSpPr>
          <p:cNvPr id="35" name="Rechteck 34">
            <a:hlinkClick r:id="rId19" action="ppaction://hlinksldjump"/>
            <a:extLst>
              <a:ext uri="{FF2B5EF4-FFF2-40B4-BE49-F238E27FC236}">
                <a16:creationId xmlns:a16="http://schemas.microsoft.com/office/drawing/2014/main" id="{DDAAF9B8-D91D-1C25-8E68-0C7BC53458D6}"/>
              </a:ext>
            </a:extLst>
          </p:cNvPr>
          <p:cNvSpPr/>
          <p:nvPr>
            <p:custDataLst>
              <p:tags r:id="rId5"/>
            </p:custDataLst>
          </p:nvPr>
        </p:nvSpPr>
        <p:spPr bwMode="auto">
          <a:xfrm>
            <a:off x="654909" y="342534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Schadstoffe im Aufschüttungsbereich</a:t>
            </a:r>
          </a:p>
        </p:txBody>
      </p:sp>
      <p:sp>
        <p:nvSpPr>
          <p:cNvPr id="36" name="Rechteck 35">
            <a:hlinkClick r:id="rId19" action="ppaction://hlinksldjump"/>
            <a:extLst>
              <a:ext uri="{FF2B5EF4-FFF2-40B4-BE49-F238E27FC236}">
                <a16:creationId xmlns:a16="http://schemas.microsoft.com/office/drawing/2014/main" id="{2F66DD9D-9FB2-4D7D-C13B-55C1E8151D59}"/>
              </a:ext>
            </a:extLst>
          </p:cNvPr>
          <p:cNvSpPr/>
          <p:nvPr>
            <p:custDataLst>
              <p:tags r:id="rId6"/>
            </p:custDataLst>
          </p:nvPr>
        </p:nvSpPr>
        <p:spPr bwMode="auto">
          <a:xfrm>
            <a:off x="648985" y="3978550"/>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Ergebnisse – Radionuklide</a:t>
            </a:r>
          </a:p>
        </p:txBody>
      </p:sp>
      <p:sp>
        <p:nvSpPr>
          <p:cNvPr id="37" name="Rechteck 36">
            <a:hlinkClick r:id="rId19" action="ppaction://hlinksldjump"/>
            <a:extLst>
              <a:ext uri="{FF2B5EF4-FFF2-40B4-BE49-F238E27FC236}">
                <a16:creationId xmlns:a16="http://schemas.microsoft.com/office/drawing/2014/main" id="{437DB036-E165-B311-2206-0453427E7AD7}"/>
              </a:ext>
            </a:extLst>
          </p:cNvPr>
          <p:cNvSpPr/>
          <p:nvPr>
            <p:custDataLst>
              <p:tags r:id="rId7"/>
            </p:custDataLst>
          </p:nvPr>
        </p:nvSpPr>
        <p:spPr bwMode="auto">
          <a:xfrm>
            <a:off x="654909" y="4530084"/>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Gefährdung von Schutzgütern</a:t>
            </a:r>
          </a:p>
        </p:txBody>
      </p:sp>
      <p:sp>
        <p:nvSpPr>
          <p:cNvPr id="38" name="Rechteck 37">
            <a:hlinkClick r:id="rId19" action="ppaction://hlinksldjump"/>
            <a:extLst>
              <a:ext uri="{FF2B5EF4-FFF2-40B4-BE49-F238E27FC236}">
                <a16:creationId xmlns:a16="http://schemas.microsoft.com/office/drawing/2014/main" id="{DE15DA21-8138-EE53-1FF3-8A924B8D3EEB}"/>
              </a:ext>
            </a:extLst>
          </p:cNvPr>
          <p:cNvSpPr/>
          <p:nvPr>
            <p:custDataLst>
              <p:tags r:id="rId8"/>
            </p:custDataLst>
          </p:nvPr>
        </p:nvSpPr>
        <p:spPr bwMode="auto">
          <a:xfrm>
            <a:off x="654909" y="5081618"/>
            <a:ext cx="7635273" cy="504000"/>
          </a:xfrm>
          <a:prstGeom prst="rect">
            <a:avLst/>
          </a:prstGeom>
          <a:gradFill>
            <a:gsLst>
              <a:gs pos="100000">
                <a:schemeClr val="accent3">
                  <a:alpha val="0"/>
                </a:schemeClr>
              </a:gs>
              <a:gs pos="51218">
                <a:schemeClr val="accent3">
                  <a:alpha val="71000"/>
                </a:schemeClr>
              </a:gs>
              <a:gs pos="1250">
                <a:schemeClr val="accent3">
                  <a:alpha val="92000"/>
                </a:schemeClr>
              </a:gs>
            </a:gsLst>
            <a:lin ang="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defRPr/>
            </a:pPr>
            <a:r>
              <a:rPr lang="de-DE" sz="1600" dirty="0">
                <a:solidFill>
                  <a:schemeClr val="accent1"/>
                </a:solidFill>
              </a:rPr>
              <a:t>Maßnahmenempfehlungen</a:t>
            </a:r>
          </a:p>
        </p:txBody>
      </p:sp>
    </p:spTree>
    <p:extLst>
      <p:ext uri="{BB962C8B-B14F-4D97-AF65-F5344CB8AC3E}">
        <p14:creationId xmlns:p14="http://schemas.microsoft.com/office/powerpoint/2010/main" val="238660080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08BC7-979F-DCE8-30DF-803C08D5BB4B}"/>
            </a:ext>
          </a:extLst>
        </p:cNvPr>
        <p:cNvGrpSpPr/>
        <p:nvPr/>
      </p:nvGrpSpPr>
      <p:grpSpPr>
        <a:xfrm>
          <a:off x="0" y="0"/>
          <a:ext cx="0" cy="0"/>
          <a:chOff x="0" y="0"/>
          <a:chExt cx="0" cy="0"/>
        </a:xfrm>
      </p:grpSpPr>
      <p:sp>
        <p:nvSpPr>
          <p:cNvPr id="18435" name="Fußzeilenplatzhalter 2">
            <a:extLst>
              <a:ext uri="{FF2B5EF4-FFF2-40B4-BE49-F238E27FC236}">
                <a16:creationId xmlns:a16="http://schemas.microsoft.com/office/drawing/2014/main" id="{DBE0F2A1-8DF5-AD3F-0427-2CC61479561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900" dirty="0">
                <a:solidFill>
                  <a:srgbClr val="002060"/>
                </a:solidFill>
                <a:latin typeface="Calibri" panose="020F0502020204030204" pitchFamily="34" charset="0"/>
              </a:rPr>
              <a:t>Talsperre Windischleuba – Orientierende Altlastenuntersuchung</a:t>
            </a:r>
          </a:p>
        </p:txBody>
      </p:sp>
      <p:sp>
        <p:nvSpPr>
          <p:cNvPr id="18436" name="Foliennummernplatzhalter 4">
            <a:extLst>
              <a:ext uri="{FF2B5EF4-FFF2-40B4-BE49-F238E27FC236}">
                <a16:creationId xmlns:a16="http://schemas.microsoft.com/office/drawing/2014/main" id="{3C65A221-914F-B8B7-143B-75C758786F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22F115-245A-4727-A1CF-B943D31016A9}" type="slidenum">
              <a:rPr lang="en-US" altLang="de-DE" sz="900">
                <a:latin typeface="Calibri" panose="020F0502020204030204" pitchFamily="34" charset="0"/>
              </a:rPr>
              <a:pPr/>
              <a:t>9</a:t>
            </a:fld>
            <a:endParaRPr lang="en-US" altLang="de-DE" sz="900" dirty="0">
              <a:latin typeface="Calibri" panose="020F0502020204030204" pitchFamily="34" charset="0"/>
            </a:endParaRPr>
          </a:p>
        </p:txBody>
      </p:sp>
      <p:sp>
        <p:nvSpPr>
          <p:cNvPr id="18437" name="Titel 57">
            <a:extLst>
              <a:ext uri="{FF2B5EF4-FFF2-40B4-BE49-F238E27FC236}">
                <a16:creationId xmlns:a16="http://schemas.microsoft.com/office/drawing/2014/main" id="{CB8C37D0-51D7-1A00-9A5F-BDF166A8F63D}"/>
              </a:ext>
            </a:extLst>
          </p:cNvPr>
          <p:cNvSpPr>
            <a:spLocks noGrp="1"/>
          </p:cNvSpPr>
          <p:nvPr>
            <p:ph type="title"/>
          </p:nvPr>
        </p:nvSpPr>
        <p:spPr>
          <a:xfrm>
            <a:off x="250825" y="229791"/>
            <a:ext cx="8640763" cy="395287"/>
          </a:xfrm>
        </p:spPr>
        <p:txBody>
          <a:bodyPr/>
          <a:lstStyle/>
          <a:p>
            <a:pPr eaLnBrk="1" hangingPunct="1"/>
            <a:r>
              <a:rPr lang="de-DE" altLang="de-DE" dirty="0"/>
              <a:t>2  Einige Begriffe aus dem Bodenschutz</a:t>
            </a:r>
          </a:p>
        </p:txBody>
      </p:sp>
      <p:sp>
        <p:nvSpPr>
          <p:cNvPr id="2" name="Textfeld 1">
            <a:extLst>
              <a:ext uri="{FF2B5EF4-FFF2-40B4-BE49-F238E27FC236}">
                <a16:creationId xmlns:a16="http://schemas.microsoft.com/office/drawing/2014/main" id="{2F779CE9-FD62-D1FC-60A7-D04587CB3D4A}"/>
              </a:ext>
            </a:extLst>
          </p:cNvPr>
          <p:cNvSpPr txBox="1"/>
          <p:nvPr/>
        </p:nvSpPr>
        <p:spPr>
          <a:xfrm>
            <a:off x="455613" y="918230"/>
            <a:ext cx="8405813" cy="4121728"/>
          </a:xfrm>
          <a:prstGeom prst="rect">
            <a:avLst/>
          </a:prstGeom>
          <a:noFill/>
        </p:spPr>
        <p:txBody>
          <a:bodyPr vert="horz" wrap="square" lIns="0" tIns="0" rIns="0" bIns="0" rtlCol="0">
            <a:noAutofit/>
          </a:bodyPr>
          <a:lstStyle/>
          <a:p>
            <a:pPr>
              <a:spcBef>
                <a:spcPts val="600"/>
              </a:spcBef>
              <a:spcAft>
                <a:spcPts val="600"/>
              </a:spcAft>
            </a:pPr>
            <a:r>
              <a:rPr lang="de-DE" sz="1500" b="1" dirty="0">
                <a:solidFill>
                  <a:srgbClr val="002060"/>
                </a:solidFill>
                <a:cs typeface="Arial" panose="020B0604020202020204" pitchFamily="34" charset="0"/>
              </a:rPr>
              <a:t>Orientierende Untersuchung (OU)</a:t>
            </a:r>
            <a:br>
              <a:rPr lang="de-DE" sz="1500" b="1" dirty="0">
                <a:solidFill>
                  <a:srgbClr val="002060"/>
                </a:solidFill>
                <a:cs typeface="Arial" panose="020B0604020202020204" pitchFamily="34" charset="0"/>
              </a:rPr>
            </a:br>
            <a:r>
              <a:rPr lang="de-DE" sz="1500" i="1" dirty="0">
                <a:solidFill>
                  <a:srgbClr val="002060"/>
                </a:solidFill>
                <a:cs typeface="Arial" panose="020B0604020202020204" pitchFamily="34" charset="0"/>
              </a:rPr>
              <a:t>Eine OU ist der erste Schritt der technischen Erkundung im deutschen Bodenschutzrecht.</a:t>
            </a:r>
            <a:br>
              <a:rPr lang="de-DE" sz="1500" i="1" dirty="0">
                <a:solidFill>
                  <a:srgbClr val="002060"/>
                </a:solidFill>
                <a:cs typeface="Arial" panose="020B0604020202020204" pitchFamily="34" charset="0"/>
              </a:rPr>
            </a:br>
            <a:r>
              <a:rPr lang="de-DE" sz="1500" i="1" dirty="0">
                <a:solidFill>
                  <a:srgbClr val="002060"/>
                </a:solidFill>
                <a:cs typeface="Arial" panose="020B0604020202020204" pitchFamily="34" charset="0"/>
              </a:rPr>
              <a:t>Ihr Hauptzweck ist es, einen bestehenden Anfangsverdacht auf eine schädliche Bodenveränderung oder Altlast entweder zu bestätigen oder auszuräumen.</a:t>
            </a:r>
          </a:p>
          <a:p>
            <a:pPr>
              <a:spcBef>
                <a:spcPts val="600"/>
              </a:spcBef>
              <a:spcAft>
                <a:spcPts val="600"/>
              </a:spcAft>
            </a:pPr>
            <a:r>
              <a:rPr lang="de-DE" sz="1500" b="1" dirty="0">
                <a:solidFill>
                  <a:srgbClr val="002060"/>
                </a:solidFill>
                <a:cs typeface="Arial" panose="020B0604020202020204" pitchFamily="34" charset="0"/>
              </a:rPr>
              <a:t>Vorsorgewerte</a:t>
            </a:r>
            <a:br>
              <a:rPr lang="de-DE" sz="1500" b="1" dirty="0">
                <a:solidFill>
                  <a:srgbClr val="002060"/>
                </a:solidFill>
                <a:cs typeface="Arial" panose="020B0604020202020204" pitchFamily="34" charset="0"/>
              </a:rPr>
            </a:br>
            <a:r>
              <a:rPr lang="de-DE" sz="1500" i="1" dirty="0" err="1">
                <a:solidFill>
                  <a:srgbClr val="002060"/>
                </a:solidFill>
                <a:cs typeface="Arial" panose="020B0604020202020204" pitchFamily="34" charset="0"/>
              </a:rPr>
              <a:t>Vorsorgewerte</a:t>
            </a:r>
            <a:r>
              <a:rPr lang="de-DE" sz="1500" i="1" dirty="0">
                <a:solidFill>
                  <a:srgbClr val="002060"/>
                </a:solidFill>
                <a:cs typeface="Arial" panose="020B0604020202020204" pitchFamily="34" charset="0"/>
              </a:rPr>
              <a:t> sind Schwellenwerte, bei deren Überschreitung die Besorgnis besteht, dass eine schädliche Bodenveränderung entstehen könnte.</a:t>
            </a:r>
          </a:p>
          <a:p>
            <a:pPr>
              <a:spcBef>
                <a:spcPts val="600"/>
              </a:spcBef>
              <a:spcAft>
                <a:spcPts val="600"/>
              </a:spcAft>
            </a:pPr>
            <a:r>
              <a:rPr lang="de-DE" sz="1500" b="1" dirty="0">
                <a:solidFill>
                  <a:srgbClr val="002060"/>
                </a:solidFill>
                <a:cs typeface="Arial" panose="020B0604020202020204" pitchFamily="34" charset="0"/>
              </a:rPr>
              <a:t>Prüfwerte</a:t>
            </a:r>
            <a:br>
              <a:rPr lang="de-DE" sz="1500" b="1" dirty="0">
                <a:solidFill>
                  <a:srgbClr val="002060"/>
                </a:solidFill>
                <a:cs typeface="Arial" panose="020B0604020202020204" pitchFamily="34" charset="0"/>
              </a:rPr>
            </a:br>
            <a:r>
              <a:rPr lang="de-DE" sz="1500" i="1" dirty="0">
                <a:solidFill>
                  <a:srgbClr val="002060"/>
                </a:solidFill>
                <a:cs typeface="Arial" panose="020B0604020202020204" pitchFamily="34" charset="0"/>
              </a:rPr>
              <a:t>Schwellenwerte, bei deren Überschreitung der Verdacht auf eine schädliche Bodenveränderung besteht.</a:t>
            </a:r>
          </a:p>
          <a:p>
            <a:pPr>
              <a:spcBef>
                <a:spcPts val="600"/>
              </a:spcBef>
              <a:spcAft>
                <a:spcPts val="600"/>
              </a:spcAft>
            </a:pPr>
            <a:r>
              <a:rPr lang="de-DE" sz="1500" b="1" dirty="0">
                <a:solidFill>
                  <a:srgbClr val="002060"/>
                </a:solidFill>
                <a:cs typeface="Arial" panose="020B0604020202020204" pitchFamily="34" charset="0"/>
              </a:rPr>
              <a:t>Maßnahmenwerte</a:t>
            </a:r>
            <a:br>
              <a:rPr lang="de-DE" sz="1500" b="1" dirty="0">
                <a:solidFill>
                  <a:srgbClr val="002060"/>
                </a:solidFill>
                <a:cs typeface="Arial" panose="020B0604020202020204" pitchFamily="34" charset="0"/>
              </a:rPr>
            </a:br>
            <a:r>
              <a:rPr lang="de-DE" sz="1500" i="1" dirty="0">
                <a:solidFill>
                  <a:srgbClr val="002060"/>
                </a:solidFill>
                <a:cs typeface="Arial" panose="020B0604020202020204" pitchFamily="34" charset="0"/>
              </a:rPr>
              <a:t>Schwellenwerte, bei deren Überschreitung in der Regel eine schädliche Bodenveränderung vorliegt und Gefahrenabwehrmaßnahmen erforderlich sind.</a:t>
            </a:r>
            <a:endParaRPr lang="de-DE" sz="1500" b="1" dirty="0">
              <a:solidFill>
                <a:srgbClr val="002060"/>
              </a:solidFill>
              <a:cs typeface="Arial" panose="020B0604020202020204" pitchFamily="34" charset="0"/>
            </a:endParaRPr>
          </a:p>
        </p:txBody>
      </p:sp>
    </p:spTree>
    <p:custDataLst>
      <p:tags r:id="rId1"/>
    </p:custDataLst>
    <p:extLst>
      <p:ext uri="{BB962C8B-B14F-4D97-AF65-F5344CB8AC3E}">
        <p14:creationId xmlns:p14="http://schemas.microsoft.com/office/powerpoint/2010/main" val="154132373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ASTER" val="d&amp;s.pot"/>
  <p:tag name="CREATEDBY" val="TW_CP"/>
  <p:tag name="LANGUAGE" val="german"/>
</p:tagLst>
</file>

<file path=ppt/tags/tag10.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00.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01.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02.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03.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04.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05.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06.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07.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08.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09.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11.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10.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11.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12.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13.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14.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115.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116.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117.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118.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119.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12.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20.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121.xml><?xml version="1.0" encoding="utf-8"?>
<p:tagLst xmlns:a="http://schemas.openxmlformats.org/drawingml/2006/main" xmlns:r="http://schemas.openxmlformats.org/officeDocument/2006/relationships" xmlns:p="http://schemas.openxmlformats.org/presentationml/2006/main">
  <p:tag name="MIO_AGENDA_ELEMENTNAME" val="Die Bietergemeinschaft"/>
  <p:tag name="MIO_EK" val="9007"/>
  <p:tag name="MIO_GUID" val="9d2d780b-f44d-49c0-ab56-1a79261f83a7"/>
  <p:tag name="MIO_VERSION" val="31.12.9999 23:59:59"/>
  <p:tag name="MIO_DBID" val="04C3A4F6-43CB-4C77-973D-7C328AA5EC17"/>
  <p:tag name="MIO_LASTDOWNLOADED" val="19.08.2016 08:24:58"/>
  <p:tag name="MIO_UPDATE" val="False"/>
</p:tagLst>
</file>

<file path=ppt/tags/tag122.xml><?xml version="1.0" encoding="utf-8"?>
<p:tagLst xmlns:a="http://schemas.openxmlformats.org/drawingml/2006/main" xmlns:r="http://schemas.openxmlformats.org/officeDocument/2006/relationships" xmlns:p="http://schemas.openxmlformats.org/presentationml/2006/main">
  <p:tag name="MIO_AGENDA_ELEMENTNAME" val="Die Bietergemeinschaft"/>
  <p:tag name="MIO_EK" val="9007"/>
  <p:tag name="MIO_GUID" val="9d2d780b-f44d-49c0-ab56-1a79261f83a7"/>
  <p:tag name="MIO_VERSION" val="31.12.9999 23:59:59"/>
  <p:tag name="MIO_DBID" val="04C3A4F6-43CB-4C77-973D-7C328AA5EC17"/>
  <p:tag name="MIO_LASTDOWNLOADED" val="19.08.2016 08:24:58"/>
  <p:tag name="MIO_UPDATE" val="False"/>
</p:tagLst>
</file>

<file path=ppt/tags/tag123.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24.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25.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26.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27.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28.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29.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3.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30.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31.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32.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33.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34.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35.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36.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37.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138.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39.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4.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40.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41.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42.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143.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144.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145.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146.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147.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148.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149.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15.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50.xml><?xml version="1.0" encoding="utf-8"?>
<p:tagLst xmlns:a="http://schemas.openxmlformats.org/drawingml/2006/main" xmlns:r="http://schemas.openxmlformats.org/officeDocument/2006/relationships" xmlns:p="http://schemas.openxmlformats.org/presentationml/2006/main">
  <p:tag name="MIO_AGENDA_ELEMENTNAME" val="Die Bietergemeinschaft"/>
  <p:tag name="MIO_EK" val="9007"/>
  <p:tag name="MIO_GUID" val="9d2d780b-f44d-49c0-ab56-1a79261f83a7"/>
  <p:tag name="MIO_VERSION" val="31.12.9999 23:59:59"/>
  <p:tag name="MIO_DBID" val="04C3A4F6-43CB-4C77-973D-7C328AA5EC17"/>
  <p:tag name="MIO_LASTDOWNLOADED" val="19.08.2016 08:24:58"/>
  <p:tag name="MIO_UPDATE" val="False"/>
</p:tagLst>
</file>

<file path=ppt/tags/tag151.xml><?xml version="1.0" encoding="utf-8"?>
<p:tagLst xmlns:a="http://schemas.openxmlformats.org/drawingml/2006/main" xmlns:r="http://schemas.openxmlformats.org/officeDocument/2006/relationships" xmlns:p="http://schemas.openxmlformats.org/presentationml/2006/main">
  <p:tag name="MIO_AGENDA_ELEMENTNAME" val="Die Bietergemeinschaft"/>
  <p:tag name="MIO_EK" val="9007"/>
  <p:tag name="MIO_GUID" val="9d2d780b-f44d-49c0-ab56-1a79261f83a7"/>
  <p:tag name="MIO_VERSION" val="31.12.9999 23:59:59"/>
  <p:tag name="MIO_DBID" val="04C3A4F6-43CB-4C77-973D-7C328AA5EC17"/>
  <p:tag name="MIO_LASTDOWNLOADED" val="19.08.2016 08:24:58"/>
  <p:tag name="MIO_UPDATE" val="False"/>
</p:tagLst>
</file>

<file path=ppt/tags/tag152.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53.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54.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55.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56.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57.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58.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59.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6.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60.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61.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62.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63.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64.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65.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66.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167.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68.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69.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7.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70.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71.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172.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173.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174.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175.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176.xml><?xml version="1.0" encoding="utf-8"?>
<p:tagLst xmlns:a="http://schemas.openxmlformats.org/drawingml/2006/main" xmlns:r="http://schemas.openxmlformats.org/officeDocument/2006/relationships" xmlns:p="http://schemas.openxmlformats.org/presentationml/2006/main">
  <p:tag name="MIO_AGENDA_ELEMENTNAME" val="Die Bietergemeinschaft"/>
  <p:tag name="MIO_EK" val="9007"/>
  <p:tag name="MIO_GUID" val="9d2d780b-f44d-49c0-ab56-1a79261f83a7"/>
  <p:tag name="MIO_VERSION" val="31.12.9999 23:59:59"/>
  <p:tag name="MIO_DBID" val="04C3A4F6-43CB-4C77-973D-7C328AA5EC17"/>
  <p:tag name="MIO_LASTDOWNLOADED" val="19.08.2016 08:24:58"/>
  <p:tag name="MIO_UPDATE" val="False"/>
</p:tagLst>
</file>

<file path=ppt/tags/tag177.xml><?xml version="1.0" encoding="utf-8"?>
<p:tagLst xmlns:a="http://schemas.openxmlformats.org/drawingml/2006/main" xmlns:r="http://schemas.openxmlformats.org/officeDocument/2006/relationships" xmlns:p="http://schemas.openxmlformats.org/presentationml/2006/main">
  <p:tag name="MIO_AGENDA_ELEMENTNAME" val="Die Bietergemeinschaft"/>
  <p:tag name="MIO_EK" val="9007"/>
  <p:tag name="MIO_GUID" val="9d2d780b-f44d-49c0-ab56-1a79261f83a7"/>
  <p:tag name="MIO_VERSION" val="31.12.9999 23:59:59"/>
  <p:tag name="MIO_DBID" val="04C3A4F6-43CB-4C77-973D-7C328AA5EC17"/>
  <p:tag name="MIO_LASTDOWNLOADED" val="19.08.2016 08:24:58"/>
  <p:tag name="MIO_UPDATE" val="False"/>
</p:tagLst>
</file>

<file path=ppt/tags/tag178.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79.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8.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80.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81.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82.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83.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84.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85.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86.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87.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88.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89.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19.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190.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91.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92.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193.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94.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95.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96.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197.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198.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199.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2.xml><?xml version="1.0" encoding="utf-8"?>
<p:tagLst xmlns:a="http://schemas.openxmlformats.org/drawingml/2006/main" xmlns:r="http://schemas.openxmlformats.org/officeDocument/2006/relationships" xmlns:p="http://schemas.openxmlformats.org/presentationml/2006/main">
  <p:tag name="MIO_PRESI_FIRST_SLIDENUMBER" val="1"/>
  <p:tag name="MIO_FALLBACK_LAYOUT" val="2"/>
  <p:tag name="MIO_SHOW_DATE" val="False"/>
  <p:tag name="MIO_SHOW_FOOTER" val="True"/>
  <p:tag name="MIO_SHOW_PAGENUMBER" val="True"/>
  <p:tag name="MIO_AVOID_BLANK_LAYOUT" val="True"/>
  <p:tag name="MIO_NUMBER_OF_VALID_LAYOUTS" val="8"/>
  <p:tag name="MIO_MST_COLOR_1" val="0,0,0,Dunkel 1"/>
  <p:tag name="MIO_MST_COLOR_2" val="255,255,255,Hell 1"/>
  <p:tag name="MIO_MST_COLOR_3" val="0,84,187,Dunkel 2"/>
  <p:tag name="MIO_MST_COLOR_4" val="231,77,48,Hell 2"/>
  <p:tag name="MIO_MST_COLOR_5" val="0,41,101,Akzent 1"/>
  <p:tag name="MIO_MST_COLOR_6" val="197,220,255,Akzent 2"/>
  <p:tag name="MIO_MST_COLOR_7" val="153,194,255,Akzent 3"/>
  <p:tag name="MIO_MST_COLOR_8" val="51,134,255,Akzent 4"/>
  <p:tag name="MIO_MST_COLOR_9" val="128,212,255,Akzent 5"/>
  <p:tag name="MIO_MST_COLOR_10" val="135,139,142,Akzent 6"/>
  <p:tag name="MIO_MST_COLOR_11" val="32,179,254,"/>
  <p:tag name="MIO_MST_COLOR_12" val="89,89,89,"/>
  <p:tag name="MIO_HDS" val="True"/>
  <p:tag name="MIO_EK" val="672"/>
  <p:tag name="MIO_UPDATE" val="True"/>
  <p:tag name="MIO_VERSION" val="23.06.2015 13:49:34"/>
  <p:tag name="MIO_DBID" val="04C3A4F6-43CB-4C77-973D-7C328AA5EC17"/>
  <p:tag name="MIO_LASTDOWNLOADED" val="19.08.2016 08:22:05"/>
  <p:tag name="MIO_OBJECTNAME" val="Drees &amp; Sommer"/>
  <p:tag name="MIO_LASTEDITORNAME" val="Yvonne Heil"/>
</p:tagLst>
</file>

<file path=ppt/tags/tag20.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200.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201.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202.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203.xml><?xml version="1.0" encoding="utf-8"?>
<p:tagLst xmlns:a="http://schemas.openxmlformats.org/drawingml/2006/main" xmlns:r="http://schemas.openxmlformats.org/officeDocument/2006/relationships" xmlns:p="http://schemas.openxmlformats.org/presentationml/2006/main">
  <p:tag name="MIO_AGENDA_ELEMENTNAME" val="Die Bietergemeinschaft"/>
  <p:tag name="MIO_EK" val="9007"/>
  <p:tag name="MIO_GUID" val="9d2d780b-f44d-49c0-ab56-1a79261f83a7"/>
  <p:tag name="MIO_VERSION" val="31.12.9999 23:59:59"/>
  <p:tag name="MIO_DBID" val="04C3A4F6-43CB-4C77-973D-7C328AA5EC17"/>
  <p:tag name="MIO_LASTDOWNLOADED" val="19.08.2016 08:24:58"/>
  <p:tag name="MIO_UPDATE" val="False"/>
</p:tagLst>
</file>

<file path=ppt/tags/tag204.xml><?xml version="1.0" encoding="utf-8"?>
<p:tagLst xmlns:a="http://schemas.openxmlformats.org/drawingml/2006/main" xmlns:r="http://schemas.openxmlformats.org/officeDocument/2006/relationships" xmlns:p="http://schemas.openxmlformats.org/presentationml/2006/main">
  <p:tag name="MIO_AGENDA_ELEMENTNAME" val="Die Bietergemeinschaft"/>
  <p:tag name="MIO_EK" val="9007"/>
  <p:tag name="MIO_GUID" val="9d2d780b-f44d-49c0-ab56-1a79261f83a7"/>
  <p:tag name="MIO_VERSION" val="31.12.9999 23:59:59"/>
  <p:tag name="MIO_DBID" val="04C3A4F6-43CB-4C77-973D-7C328AA5EC17"/>
  <p:tag name="MIO_LASTDOWNLOADED" val="19.08.2016 08:24:58"/>
  <p:tag name="MIO_UPDATE" val="False"/>
</p:tagLst>
</file>

<file path=ppt/tags/tag205.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206.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207.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208.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209.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21.xml><?xml version="1.0" encoding="utf-8"?>
<p:tagLst xmlns:a="http://schemas.openxmlformats.org/drawingml/2006/main" xmlns:r="http://schemas.openxmlformats.org/officeDocument/2006/relationships" xmlns:p="http://schemas.openxmlformats.org/presentationml/2006/main">
  <p:tag name="MIO_AGENDA_ELEMENTNAME" val="Die Bietergemeinschaft"/>
  <p:tag name="MIO_EK" val="9007"/>
  <p:tag name="MIO_GUID" val="9d2d780b-f44d-49c0-ab56-1a79261f83a7"/>
  <p:tag name="MIO_VERSION" val="31.12.9999 23:59:59"/>
  <p:tag name="MIO_DBID" val="04C3A4F6-43CB-4C77-973D-7C328AA5EC17"/>
  <p:tag name="MIO_LASTDOWNLOADED" val="19.08.2016 08:24:58"/>
  <p:tag name="MIO_UPDATE" val="False"/>
</p:tagLst>
</file>

<file path=ppt/tags/tag210.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211.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212.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213.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214.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215.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216.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217.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218.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219.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22.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220.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221.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222.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223.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224.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225.xml><?xml version="1.0" encoding="utf-8"?>
<p:tagLst xmlns:a="http://schemas.openxmlformats.org/drawingml/2006/main" xmlns:r="http://schemas.openxmlformats.org/officeDocument/2006/relationships" xmlns:p="http://schemas.openxmlformats.org/presentationml/2006/main">
  <p:tag name="MIO_AGENDA_ELEMENTNAME" val="Ihr Projektteam"/>
  <p:tag name="MIO_EK" val="9007"/>
  <p:tag name="MIO_GUID" val="e5f4f757-dc78-402f-b84e-1ace827b004d"/>
  <p:tag name="MIO_VERSION" val="31.12.9999 23:59:59"/>
  <p:tag name="MIO_DBID" val="04C3A4F6-43CB-4C77-973D-7C328AA5EC17"/>
  <p:tag name="MIO_LASTDOWNLOADED" val="19.08.2016 08:24:58"/>
  <p:tag name="MIO_UPDATE" val="False"/>
</p:tagLst>
</file>

<file path=ppt/tags/tag226.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227.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228.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229.xml><?xml version="1.0" encoding="utf-8"?>
<p:tagLst xmlns:a="http://schemas.openxmlformats.org/drawingml/2006/main" xmlns:r="http://schemas.openxmlformats.org/officeDocument/2006/relationships" xmlns:p="http://schemas.openxmlformats.org/presentationml/2006/main">
  <p:tag name="MIO_AGENDA_ELEMENTNAME" val="Ihr Projektteam"/>
  <p:tag name="MIO_EK" val="9007"/>
  <p:tag name="MIO_GUID" val="e5f4f757-dc78-402f-b84e-1ace827b004d"/>
  <p:tag name="MIO_VERSION" val="31.12.9999 23:59:59"/>
  <p:tag name="MIO_DBID" val="04C3A4F6-43CB-4C77-973D-7C328AA5EC17"/>
  <p:tag name="MIO_LASTDOWNLOADED" val="19.08.2016 08:24:58"/>
  <p:tag name="MIO_UPDATE" val="False"/>
</p:tagLst>
</file>

<file path=ppt/tags/tag23.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230.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231.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232.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233.xml><?xml version="1.0" encoding="utf-8"?>
<p:tagLst xmlns:a="http://schemas.openxmlformats.org/drawingml/2006/main" xmlns:r="http://schemas.openxmlformats.org/officeDocument/2006/relationships" xmlns:p="http://schemas.openxmlformats.org/presentationml/2006/main">
  <p:tag name="MIO_AGENDA_ELEMENTNAME" val="Ihr Projektteam"/>
  <p:tag name="MIO_EK" val="9007"/>
  <p:tag name="MIO_GUID" val="e5f4f757-dc78-402f-b84e-1ace827b004d"/>
  <p:tag name="MIO_VERSION" val="31.12.9999 23:59:59"/>
  <p:tag name="MIO_DBID" val="04C3A4F6-43CB-4C77-973D-7C328AA5EC17"/>
  <p:tag name="MIO_LASTDOWNLOADED" val="19.08.2016 08:24:58"/>
  <p:tag name="MIO_UPDATE" val="False"/>
</p:tagLst>
</file>

<file path=ppt/tags/tag234.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235.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236.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237.xml><?xml version="1.0" encoding="utf-8"?>
<p:tagLst xmlns:a="http://schemas.openxmlformats.org/drawingml/2006/main" xmlns:r="http://schemas.openxmlformats.org/officeDocument/2006/relationships" xmlns:p="http://schemas.openxmlformats.org/presentationml/2006/main">
  <p:tag name="MIO_AGENDA_ELEMENTNAME" val="Ihr Projektteam"/>
  <p:tag name="MIO_EK" val="9007"/>
  <p:tag name="MIO_GUID" val="e5f4f757-dc78-402f-b84e-1ace827b004d"/>
  <p:tag name="MIO_VERSION" val="31.12.9999 23:59:59"/>
  <p:tag name="MIO_DBID" val="04C3A4F6-43CB-4C77-973D-7C328AA5EC17"/>
  <p:tag name="MIO_LASTDOWNLOADED" val="19.08.2016 08:24:58"/>
  <p:tag name="MIO_UPDATE" val="False"/>
</p:tagLst>
</file>

<file path=ppt/tags/tag238.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239.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24.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240.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25.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26.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27.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28.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29.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3.xml><?xml version="1.0" encoding="utf-8"?>
<p:tagLst xmlns:a="http://schemas.openxmlformats.org/drawingml/2006/main" xmlns:r="http://schemas.openxmlformats.org/officeDocument/2006/relationships" xmlns:p="http://schemas.openxmlformats.org/presentationml/2006/main">
  <p:tag name="ISTITLESLIDE" val="-1"/>
</p:tagLst>
</file>

<file path=ppt/tags/tag30.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31.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32.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33.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34.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35.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36.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37.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38.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39.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4.xml><?xml version="1.0" encoding="utf-8"?>
<p:tagLst xmlns:a="http://schemas.openxmlformats.org/drawingml/2006/main" xmlns:r="http://schemas.openxmlformats.org/officeDocument/2006/relationships" xmlns:p="http://schemas.openxmlformats.org/presentationml/2006/main">
  <p:tag name="MIO_AGENDA_ELEMENTNAME" val="Die Bietergemeinschaft"/>
  <p:tag name="MIO_EK" val="9007"/>
  <p:tag name="MIO_GUID" val="9d2d780b-f44d-49c0-ab56-1a79261f83a7"/>
  <p:tag name="MIO_VERSION" val="31.12.9999 23:59:59"/>
  <p:tag name="MIO_DBID" val="04C3A4F6-43CB-4C77-973D-7C328AA5EC17"/>
  <p:tag name="MIO_LASTDOWNLOADED" val="19.08.2016 08:24:58"/>
  <p:tag name="MIO_UPDATE" val="False"/>
</p:tagLst>
</file>

<file path=ppt/tags/tag40.xml><?xml version="1.0" encoding="utf-8"?>
<p:tagLst xmlns:a="http://schemas.openxmlformats.org/drawingml/2006/main" xmlns:r="http://schemas.openxmlformats.org/officeDocument/2006/relationships" xmlns:p="http://schemas.openxmlformats.org/presentationml/2006/main">
  <p:tag name="MIO_AGENDA_ELEMENTNAME" val="Die Bietergemeinschaft"/>
  <p:tag name="MIO_EK" val="9007"/>
  <p:tag name="MIO_GUID" val="9d2d780b-f44d-49c0-ab56-1a79261f83a7"/>
  <p:tag name="MIO_VERSION" val="31.12.9999 23:59:59"/>
  <p:tag name="MIO_DBID" val="04C3A4F6-43CB-4C77-973D-7C328AA5EC17"/>
  <p:tag name="MIO_LASTDOWNLOADED" val="19.08.2016 08:24:58"/>
  <p:tag name="MIO_UPDATE" val="False"/>
</p:tagLst>
</file>

<file path=ppt/tags/tag41.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42.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43.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44.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45.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46.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47.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48.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49.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5.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50.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51.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52.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53.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54.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55.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56.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57.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58.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59.xml><?xml version="1.0" encoding="utf-8"?>
<p:tagLst xmlns:a="http://schemas.openxmlformats.org/drawingml/2006/main" xmlns:r="http://schemas.openxmlformats.org/officeDocument/2006/relationships" xmlns:p="http://schemas.openxmlformats.org/presentationml/2006/main">
  <p:tag name="MIO_AGENDA_ELEMENTNAME" val="Die Bietergemeinschaft"/>
  <p:tag name="MIO_EK" val="9007"/>
  <p:tag name="MIO_GUID" val="9d2d780b-f44d-49c0-ab56-1a79261f83a7"/>
  <p:tag name="MIO_VERSION" val="31.12.9999 23:59:59"/>
  <p:tag name="MIO_DBID" val="04C3A4F6-43CB-4C77-973D-7C328AA5EC17"/>
  <p:tag name="MIO_LASTDOWNLOADED" val="19.08.2016 08:24:58"/>
  <p:tag name="MIO_UPDATE" val="False"/>
</p:tagLst>
</file>

<file path=ppt/tags/tag6.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60.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61.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62.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63.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64.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65.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66.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67.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68.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69.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7.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70.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71.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72.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73.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74.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75.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76.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77.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78.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79.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8.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80.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81.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82.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83.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84.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85.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86.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87.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88.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89.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9.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90.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91.xml><?xml version="1.0" encoding="utf-8"?>
<p:tagLst xmlns:a="http://schemas.openxmlformats.org/drawingml/2006/main" xmlns:r="http://schemas.openxmlformats.org/officeDocument/2006/relationships" xmlns:p="http://schemas.openxmlformats.org/presentationml/2006/main">
  <p:tag name="SLIDENAME" val="c_280"/>
  <p:tag name="SLIDEDATE" val="23.05.2013 09:15:48"/>
  <p:tag name="MIO_GUID" val="baa9fab0-05f9-459c-a599-8b780b87b703"/>
  <p:tag name="MIO_EK_DESIGN" val="672"/>
  <p:tag name="MIO_VERSION_DESIGN" val="23.06.2015 13:49:34"/>
  <p:tag name="MIO_DBID_DESIGN" val="04C3A4F6-43CB-4C77-973D-7C328AA5EC17"/>
  <p:tag name="MIO_EK" val="2118"/>
  <p:tag name="MIO_UPDATE" val="True"/>
  <p:tag name="MIO_VERSION" val="13.06.2016 16:07:45"/>
  <p:tag name="MIO_DBID" val="04C3A4F6-43CB-4C77-973D-7C328AA5EC17"/>
  <p:tag name="MIO_LASTDOWNLOADED" val="19.08.2016 08:27:56"/>
  <p:tag name="MIO_OBJECTNAME" val="Zahlen und Fakten"/>
  <p:tag name="MIO_LASTEDITORNAME" val="(dreso\haensch)"/>
</p:tagLst>
</file>

<file path=ppt/tags/tag92.xml><?xml version="1.0" encoding="utf-8"?>
<p:tagLst xmlns:a="http://schemas.openxmlformats.org/drawingml/2006/main" xmlns:r="http://schemas.openxmlformats.org/officeDocument/2006/relationships" xmlns:p="http://schemas.openxmlformats.org/presentationml/2006/main">
  <p:tag name="MIO_SHAPETYPES_AGENDA" val="MIO_AGENDA_HIGHLIGHT_NUMBER"/>
  <p:tag name="MIO_SKIP_CDCHECK" val="Wahr"/>
</p:tagLst>
</file>

<file path=ppt/tags/tag93.xml><?xml version="1.0" encoding="utf-8"?>
<p:tagLst xmlns:a="http://schemas.openxmlformats.org/drawingml/2006/main" xmlns:r="http://schemas.openxmlformats.org/officeDocument/2006/relationships" xmlns:p="http://schemas.openxmlformats.org/presentationml/2006/main">
  <p:tag name="MIO_AGENDA_ELEMENTNAME" val="Die Bietergemeinschaft"/>
  <p:tag name="MIO_EK" val="9007"/>
  <p:tag name="MIO_GUID" val="9d2d780b-f44d-49c0-ab56-1a79261f83a7"/>
  <p:tag name="MIO_VERSION" val="31.12.9999 23:59:59"/>
  <p:tag name="MIO_DBID" val="04C3A4F6-43CB-4C77-973D-7C328AA5EC17"/>
  <p:tag name="MIO_LASTDOWNLOADED" val="19.08.2016 08:24:58"/>
  <p:tag name="MIO_UPDATE" val="False"/>
</p:tagLst>
</file>

<file path=ppt/tags/tag94.xml><?xml version="1.0" encoding="utf-8"?>
<p:tagLst xmlns:a="http://schemas.openxmlformats.org/drawingml/2006/main" xmlns:r="http://schemas.openxmlformats.org/officeDocument/2006/relationships" xmlns:p="http://schemas.openxmlformats.org/presentationml/2006/main">
  <p:tag name="MIO_AGENDA_ELEMENTNAME" val="Die Bietergemeinschaft"/>
  <p:tag name="MIO_EK" val="9007"/>
  <p:tag name="MIO_GUID" val="9d2d780b-f44d-49c0-ab56-1a79261f83a7"/>
  <p:tag name="MIO_VERSION" val="31.12.9999 23:59:59"/>
  <p:tag name="MIO_DBID" val="04C3A4F6-43CB-4C77-973D-7C328AA5EC17"/>
  <p:tag name="MIO_LASTDOWNLOADED" val="19.08.2016 08:24:58"/>
  <p:tag name="MIO_UPDATE" val="False"/>
</p:tagLst>
</file>

<file path=ppt/tags/tag95.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96.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 name="MIO_SKIP_CDCHECK" val="Wahr"/>
</p:tagLst>
</file>

<file path=ppt/tags/tag97.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98.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ags/tag99.xml><?xml version="1.0" encoding="utf-8"?>
<p:tagLst xmlns:a="http://schemas.openxmlformats.org/drawingml/2006/main" xmlns:r="http://schemas.openxmlformats.org/officeDocument/2006/relationships" xmlns:p="http://schemas.openxmlformats.org/presentationml/2006/main">
  <p:tag name="MIO_SHAPETYPES_AGENDA" val="MIO_AGENDA_FIRSTELEMENT"/>
  <p:tag name="MIO_SKIP_CDCHECK" val="Wahr"/>
</p:tagLst>
</file>

<file path=ppt/theme/theme1.xml><?xml version="1.0" encoding="utf-8"?>
<a:theme xmlns:a="http://schemas.openxmlformats.org/drawingml/2006/main" name="Drees &amp; Sommer">
  <a:themeElements>
    <a:clrScheme name="Drees &amp; Sommer">
      <a:dk1>
        <a:srgbClr val="000000"/>
      </a:dk1>
      <a:lt1>
        <a:srgbClr val="FFFFFF"/>
      </a:lt1>
      <a:dk2>
        <a:srgbClr val="0054BB"/>
      </a:dk2>
      <a:lt2>
        <a:srgbClr val="E74D30"/>
      </a:lt2>
      <a:accent1>
        <a:srgbClr val="002965"/>
      </a:accent1>
      <a:accent2>
        <a:srgbClr val="C5DCFF"/>
      </a:accent2>
      <a:accent3>
        <a:srgbClr val="99C2FF"/>
      </a:accent3>
      <a:accent4>
        <a:srgbClr val="3386FF"/>
      </a:accent4>
      <a:accent5>
        <a:srgbClr val="80D4FF"/>
      </a:accent5>
      <a:accent6>
        <a:srgbClr val="878B8E"/>
      </a:accent6>
      <a:hlink>
        <a:srgbClr val="20B3FE"/>
      </a:hlink>
      <a:folHlink>
        <a:srgbClr val="595959"/>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965"/>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rtl="0" eaLnBrk="1" fontAlgn="auto" hangingPunct="1">
          <a:lnSpc>
            <a:spcPct val="100000"/>
          </a:lnSpc>
          <a:spcBef>
            <a:spcPts val="0"/>
          </a:spcBef>
          <a:spcAft>
            <a:spcPts val="0"/>
          </a:spcAft>
          <a:defRPr sz="1400" b="0" i="0" u="none" baseline="0" dirty="0" smtClean="0">
            <a:solidFill>
              <a:srgbClr val="FFFFFF"/>
            </a:solidFill>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rtl="0" eaLnBrk="1" fontAlgn="auto" hangingPunct="1">
          <a:lnSpc>
            <a:spcPct val="100000"/>
          </a:lnSpc>
          <a:spcBef>
            <a:spcPts val="0"/>
          </a:spcBef>
          <a:spcAft>
            <a:spcPts val="300"/>
          </a:spcAft>
          <a:defRPr sz="1400" b="0" i="0" u="none" baseline="0"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Präsentationtest.potx" id="{C8D71C51-FF45-4B94-9667-58FE8C7900A9}" vid="{0815DAB6-BB5C-4463-9368-3670027B3D93}"/>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2350</Words>
  <Application>Microsoft Office PowerPoint</Application>
  <PresentationFormat>Bildschirmpräsentation (4:3)</PresentationFormat>
  <Paragraphs>841</Paragraphs>
  <Slides>52</Slides>
  <Notes>41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52</vt:i4>
      </vt:variant>
    </vt:vector>
  </HeadingPairs>
  <TitlesOfParts>
    <vt:vector size="58" baseType="lpstr">
      <vt:lpstr>Arial</vt:lpstr>
      <vt:lpstr>Calibri</vt:lpstr>
      <vt:lpstr>Symbol</vt:lpstr>
      <vt:lpstr>Times New Roman</vt:lpstr>
      <vt:lpstr>Wingdings</vt:lpstr>
      <vt:lpstr>Drees &amp; Sommer</vt:lpstr>
      <vt:lpstr>   Talsperre Windischleuba Orientierende Altlastenuntersuchung       Dr. Jürgen C. Forster Sakosta GmbH, Nobitz  Landratsamt Altenburger Land, 14.04.2026  </vt:lpstr>
      <vt:lpstr>PowerPoint-Präsentation</vt:lpstr>
      <vt:lpstr>PowerPoint-Präsentation</vt:lpstr>
      <vt:lpstr>PowerPoint-Präsentation</vt:lpstr>
      <vt:lpstr>1  Aufgabenstellung</vt:lpstr>
      <vt:lpstr>1  Aufgabenstellung</vt:lpstr>
      <vt:lpstr>1  Aufgabenstellung</vt:lpstr>
      <vt:lpstr>PowerPoint-Präsentation</vt:lpstr>
      <vt:lpstr>2  Einige Begriffe aus dem Bodenschutz</vt:lpstr>
      <vt:lpstr>2  Einige Begriffe aus dem Bodenschutz</vt:lpstr>
      <vt:lpstr>PowerPoint-Präsentation</vt:lpstr>
      <vt:lpstr>3  Unsere Vorgehensweise</vt:lpstr>
      <vt:lpstr>3  Unsere Vorgehensweise</vt:lpstr>
      <vt:lpstr>3  Unsere Vorgehensweise</vt:lpstr>
      <vt:lpstr>3  Unsere Vorgehensweise</vt:lpstr>
      <vt:lpstr>3  Unsere Vorgehensweise</vt:lpstr>
      <vt:lpstr>3  Unsere Vorgehensweise</vt:lpstr>
      <vt:lpstr>3  Unsere Vorgehensweise</vt:lpstr>
      <vt:lpstr>3  Unsere Vorgehensweise</vt:lpstr>
      <vt:lpstr>3  Unsere Vorgehensweise</vt:lpstr>
      <vt:lpstr>3  Unsere Vorgehensweise</vt:lpstr>
      <vt:lpstr>3  Unsere Vorgehensweise</vt:lpstr>
      <vt:lpstr>3  Unsere Vorgehensweise</vt:lpstr>
      <vt:lpstr>3  Unsere Vorgehensweise</vt:lpstr>
      <vt:lpstr>3  Unsere Vorgehensweise</vt:lpstr>
      <vt:lpstr>3  Unsere Vorgehensweise</vt:lpstr>
      <vt:lpstr>3  Unsere Vorgehensweise</vt:lpstr>
      <vt:lpstr>3  Unsere Vorgehensweise</vt:lpstr>
      <vt:lpstr>PowerPoint-Präsentation</vt:lpstr>
      <vt:lpstr>4  Ergebnisse – Schadstoffe im Verlandungsbereich</vt:lpstr>
      <vt:lpstr>4  Ergebnisse – Schadstoffe im Verlandungsbereich</vt:lpstr>
      <vt:lpstr>4  Ergebnisse – Schadstoffe im Verlandungsbereich</vt:lpstr>
      <vt:lpstr>4  Ergebnisse – Schadstoffe im Verlandungsbereich</vt:lpstr>
      <vt:lpstr>PowerPoint-Präsentation</vt:lpstr>
      <vt:lpstr>5  Ergebnisse – Schadstoffe im Aufschüttungsbereich</vt:lpstr>
      <vt:lpstr>5  Ergebnisse – Schadstoffe im Aufschüttungsbereich</vt:lpstr>
      <vt:lpstr>5  Ergebnisse – Schadstoffe im Aufschüttungsbereich</vt:lpstr>
      <vt:lpstr>5  Ergebnisse – Schadstoffe im Aufschüttungsbereich</vt:lpstr>
      <vt:lpstr>5  Ergebnisse – Schadstoffe im Aufschüttungsbereich</vt:lpstr>
      <vt:lpstr>PowerPoint-Präsentation</vt:lpstr>
      <vt:lpstr>6  Ergebnisse - Radionuklide </vt:lpstr>
      <vt:lpstr>6  Ergebnisse - Radionuklide </vt:lpstr>
      <vt:lpstr>PowerPoint-Präsentation</vt:lpstr>
      <vt:lpstr>7  Gefährdung von Schutzgütern </vt:lpstr>
      <vt:lpstr>7  Gefährdung von Schutzgütern </vt:lpstr>
      <vt:lpstr>7  Gefährdung von Schutzgütern </vt:lpstr>
      <vt:lpstr>7  Gefährdung von Schutzgütern </vt:lpstr>
      <vt:lpstr>PowerPoint-Präsentation</vt:lpstr>
      <vt:lpstr>PowerPoint-Präsentation</vt:lpstr>
      <vt:lpstr>PowerPoint-Präsentation</vt:lpstr>
      <vt:lpstr>PowerPoint-Präsentation</vt:lpstr>
      <vt:lpstr>PowerPoint-Präsentation</vt:lpstr>
    </vt:vector>
  </TitlesOfParts>
  <Company>Drees &amp; Sommer Infra Consult und Entwicklungsmanagement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SSD Laucha</dc:title>
  <dc:subject>Angebotspräsentation Projektsteuerung</dc:subject>
  <dc:creator>"Harles</dc:creator>
  <cp:lastModifiedBy>Jürgen Forster</cp:lastModifiedBy>
  <cp:revision>708</cp:revision>
  <cp:lastPrinted>2023-10-19T10:15:34Z</cp:lastPrinted>
  <dcterms:created xsi:type="dcterms:W3CDTF">2009-03-02T13:38:53Z</dcterms:created>
  <dcterms:modified xsi:type="dcterms:W3CDTF">2026-04-13T10:14:40Z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w_title">
    <vt:lpwstr>Großinvestitionsfläche "Kiebitzhöhe"</vt:lpwstr>
  </property>
  <property fmtid="{D5CDD505-2E9C-101B-9397-08002B2CF9AE}" pid="3" name="tw_theme">
    <vt:lpwstr>Angebotspräsentation Projektsteuerung </vt:lpwstr>
  </property>
  <property fmtid="{D5CDD505-2E9C-101B-9397-08002B2CF9AE}" pid="4" name="tw_company">
    <vt:lpwstr>Drees &amp; Sommer Infra Consult und Entwicklungsmanagement GmbH</vt:lpwstr>
  </property>
  <property fmtid="{D5CDD505-2E9C-101B-9397-08002B2CF9AE}" pid="5" name="tw_unit">
    <vt:lpwstr/>
  </property>
  <property fmtid="{D5CDD505-2E9C-101B-9397-08002B2CF9AE}" pid="6" name="tw_speaker">
    <vt:lpwstr>Christopher V. Philipsen / Frank Reschke / Christian Krajci</vt:lpwstr>
  </property>
  <property fmtid="{D5CDD505-2E9C-101B-9397-08002B2CF9AE}" pid="7" name="tw_function">
    <vt:lpwstr/>
  </property>
  <property fmtid="{D5CDD505-2E9C-101B-9397-08002B2CF9AE}" pid="8" name="tw_location">
    <vt:lpwstr/>
  </property>
  <property fmtid="{D5CDD505-2E9C-101B-9397-08002B2CF9AE}" pid="9" name="tw_date">
    <vt:lpwstr>22.05.2014</vt:lpwstr>
  </property>
  <property fmtid="{D5CDD505-2E9C-101B-9397-08002B2CF9AE}" pid="10" name="tw_Agenda_1">
    <vt:lpwstr>Das Unternehmen</vt:lpwstr>
  </property>
  <property fmtid="{D5CDD505-2E9C-101B-9397-08002B2CF9AE}" pid="11" name="tw_Agenda_2">
    <vt:lpwstr>Referenzen</vt:lpwstr>
  </property>
  <property fmtid="{D5CDD505-2E9C-101B-9397-08002B2CF9AE}" pid="12" name="tw_Agenda_3">
    <vt:lpwstr>Ihr Projektteam</vt:lpwstr>
  </property>
  <property fmtid="{D5CDD505-2E9C-101B-9397-08002B2CF9AE}" pid="13" name="tw_Agenda_4">
    <vt:lpwstr>Das Projekt</vt:lpwstr>
  </property>
  <property fmtid="{D5CDD505-2E9C-101B-9397-08002B2CF9AE}" pid="14" name="tw_Agenda_5">
    <vt:lpwstr>Abwicklungskonzept</vt:lpwstr>
  </property>
  <property fmtid="{D5CDD505-2E9C-101B-9397-08002B2CF9AE}" pid="15" name="tw_Agenda_6">
    <vt:lpwstr>Kommerzielles Angebot</vt:lpwstr>
  </property>
  <property fmtid="{D5CDD505-2E9C-101B-9397-08002B2CF9AE}" pid="16" name="tw_Agenda_7">
    <vt:lpwstr/>
  </property>
  <property fmtid="{D5CDD505-2E9C-101B-9397-08002B2CF9AE}" pid="17" name="tw_Agenda_8">
    <vt:lpwstr/>
  </property>
  <property fmtid="{D5CDD505-2E9C-101B-9397-08002B2CF9AE}" pid="18" name="tw_cover_word">
    <vt:lpwstr/>
  </property>
</Properties>
</file>